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410" r:id="rId5"/>
    <p:sldId id="383" r:id="rId6"/>
    <p:sldId id="411" r:id="rId7"/>
    <p:sldId id="409" r:id="rId8"/>
    <p:sldId id="391" r:id="rId9"/>
    <p:sldId id="430" r:id="rId10"/>
    <p:sldId id="412" r:id="rId11"/>
    <p:sldId id="414" r:id="rId12"/>
    <p:sldId id="397" r:id="rId13"/>
    <p:sldId id="417" r:id="rId14"/>
    <p:sldId id="408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31" r:id="rId26"/>
    <p:sldId id="398" r:id="rId27"/>
    <p:sldId id="4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64" d="100"/>
          <a:sy n="64" d="100"/>
        </p:scale>
        <p:origin x="18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F4A96-8E90-444E-9120-BAE589E49DC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8F3E986-F6D0-478C-A751-78C7357132F4}">
      <dgm:prSet phldrT="[Text]"/>
      <dgm:spPr/>
      <dgm:t>
        <a:bodyPr/>
        <a:lstStyle/>
        <a:p>
          <a:r>
            <a:rPr lang="en-US" b="1" dirty="0"/>
            <a:t>TensorFlow: </a:t>
          </a:r>
          <a:r>
            <a:rPr lang="en-US" dirty="0"/>
            <a:t>For building complex neural networks efficiently.</a:t>
          </a:r>
        </a:p>
      </dgm:t>
    </dgm:pt>
    <dgm:pt modelId="{EB1BE1B5-19AA-4D16-A270-876879601F3D}" type="parTrans" cxnId="{590AFB03-9374-48F7-ADEE-B644AE7F0076}">
      <dgm:prSet/>
      <dgm:spPr/>
      <dgm:t>
        <a:bodyPr/>
        <a:lstStyle/>
        <a:p>
          <a:endParaRPr lang="en-US"/>
        </a:p>
      </dgm:t>
    </dgm:pt>
    <dgm:pt modelId="{C260F29B-D4F5-49FB-8CF8-90CA8CE0F94E}" type="sibTrans" cxnId="{590AFB03-9374-48F7-ADEE-B644AE7F0076}">
      <dgm:prSet/>
      <dgm:spPr/>
      <dgm:t>
        <a:bodyPr/>
        <a:lstStyle/>
        <a:p>
          <a:endParaRPr lang="en-US"/>
        </a:p>
      </dgm:t>
    </dgm:pt>
    <dgm:pt modelId="{B525AD46-7E15-49B4-8243-61AD346625E1}">
      <dgm:prSet/>
      <dgm:spPr/>
      <dgm:t>
        <a:bodyPr/>
        <a:lstStyle/>
        <a:p>
          <a:r>
            <a:rPr lang="en-US" b="1" dirty="0" err="1"/>
            <a:t>Keras</a:t>
          </a:r>
          <a:r>
            <a:rPr lang="en-US" b="1" dirty="0"/>
            <a:t>: </a:t>
          </a:r>
          <a:r>
            <a:rPr lang="en-US" dirty="0"/>
            <a:t>Quick and easy neural network prototyping.</a:t>
          </a:r>
        </a:p>
      </dgm:t>
    </dgm:pt>
    <dgm:pt modelId="{BC162E7F-DE75-4A0E-9E0A-C2CA54554A3B}" type="parTrans" cxnId="{3C814BFE-0190-4D53-BC3C-DD65707027B3}">
      <dgm:prSet/>
      <dgm:spPr/>
      <dgm:t>
        <a:bodyPr/>
        <a:lstStyle/>
        <a:p>
          <a:endParaRPr lang="en-US"/>
        </a:p>
      </dgm:t>
    </dgm:pt>
    <dgm:pt modelId="{79D242F4-0E11-432B-A7AB-D40860BDA020}" type="sibTrans" cxnId="{3C814BFE-0190-4D53-BC3C-DD65707027B3}">
      <dgm:prSet/>
      <dgm:spPr/>
      <dgm:t>
        <a:bodyPr/>
        <a:lstStyle/>
        <a:p>
          <a:endParaRPr lang="en-US"/>
        </a:p>
      </dgm:t>
    </dgm:pt>
    <dgm:pt modelId="{13D89926-455B-4FE3-B27D-E9385521F0DB}">
      <dgm:prSet/>
      <dgm:spPr/>
      <dgm:t>
        <a:bodyPr/>
        <a:lstStyle/>
        <a:p>
          <a:r>
            <a:rPr lang="en-US" b="1" dirty="0"/>
            <a:t>Pandas: </a:t>
          </a:r>
          <a:r>
            <a:rPr lang="en-US" dirty="0"/>
            <a:t>Data organization and manipulation.</a:t>
          </a:r>
        </a:p>
      </dgm:t>
    </dgm:pt>
    <dgm:pt modelId="{56A26139-C900-49F3-A063-05AC5F6EA57F}" type="parTrans" cxnId="{B3D4FE57-9A12-4C55-88E6-A4B9A065541B}">
      <dgm:prSet/>
      <dgm:spPr/>
      <dgm:t>
        <a:bodyPr/>
        <a:lstStyle/>
        <a:p>
          <a:endParaRPr lang="en-US"/>
        </a:p>
      </dgm:t>
    </dgm:pt>
    <dgm:pt modelId="{4E2D4BE5-CF34-4D5D-815E-012FB2D44C79}" type="sibTrans" cxnId="{B3D4FE57-9A12-4C55-88E6-A4B9A065541B}">
      <dgm:prSet/>
      <dgm:spPr/>
      <dgm:t>
        <a:bodyPr/>
        <a:lstStyle/>
        <a:p>
          <a:endParaRPr lang="en-US"/>
        </a:p>
      </dgm:t>
    </dgm:pt>
    <dgm:pt modelId="{F368013A-7D11-47FE-B5B9-FAF811576FB2}">
      <dgm:prSet/>
      <dgm:spPr/>
      <dgm:t>
        <a:bodyPr/>
        <a:lstStyle/>
        <a:p>
          <a:r>
            <a:rPr lang="en-US" b="1" dirty="0"/>
            <a:t>NumPy: </a:t>
          </a:r>
          <a:r>
            <a:rPr lang="en-US" dirty="0"/>
            <a:t>Efficient handling of numerical data.</a:t>
          </a:r>
        </a:p>
      </dgm:t>
    </dgm:pt>
    <dgm:pt modelId="{2A14EC44-5D07-4288-B303-4C7DB21DCC7C}" type="parTrans" cxnId="{BDB48936-E918-4970-9DB8-E9A393A3FF66}">
      <dgm:prSet/>
      <dgm:spPr/>
      <dgm:t>
        <a:bodyPr/>
        <a:lstStyle/>
        <a:p>
          <a:endParaRPr lang="en-US"/>
        </a:p>
      </dgm:t>
    </dgm:pt>
    <dgm:pt modelId="{5C653B3B-DDCE-4C79-B793-3FF6C970C020}" type="sibTrans" cxnId="{BDB48936-E918-4970-9DB8-E9A393A3FF66}">
      <dgm:prSet/>
      <dgm:spPr/>
      <dgm:t>
        <a:bodyPr/>
        <a:lstStyle/>
        <a:p>
          <a:endParaRPr lang="en-US"/>
        </a:p>
      </dgm:t>
    </dgm:pt>
    <dgm:pt modelId="{723DE68E-CFEE-4077-899A-E90560883DA7}">
      <dgm:prSet/>
      <dgm:spPr/>
      <dgm:t>
        <a:bodyPr/>
        <a:lstStyle/>
        <a:p>
          <a:r>
            <a:rPr lang="en-US" b="1" dirty="0" err="1"/>
            <a:t>Jupyter</a:t>
          </a:r>
          <a:r>
            <a:rPr lang="en-US" b="1" dirty="0"/>
            <a:t>: </a:t>
          </a:r>
          <a:r>
            <a:rPr lang="en-US" dirty="0"/>
            <a:t>Interactive coding and visualization.</a:t>
          </a:r>
        </a:p>
      </dgm:t>
    </dgm:pt>
    <dgm:pt modelId="{CB7F677E-4396-4630-816B-2813709FDBDA}" type="parTrans" cxnId="{97884B0D-E0BF-418A-8244-C835861ABB5E}">
      <dgm:prSet/>
      <dgm:spPr/>
      <dgm:t>
        <a:bodyPr/>
        <a:lstStyle/>
        <a:p>
          <a:endParaRPr lang="en-US"/>
        </a:p>
      </dgm:t>
    </dgm:pt>
    <dgm:pt modelId="{1988A344-82C0-4375-8B8B-5485D34F03EA}" type="sibTrans" cxnId="{97884B0D-E0BF-418A-8244-C835861ABB5E}">
      <dgm:prSet/>
      <dgm:spPr/>
      <dgm:t>
        <a:bodyPr/>
        <a:lstStyle/>
        <a:p>
          <a:endParaRPr lang="en-US"/>
        </a:p>
      </dgm:t>
    </dgm:pt>
    <dgm:pt modelId="{F04D5B94-EB83-4E28-B90C-7B62F40B40F2}">
      <dgm:prSet/>
      <dgm:spPr/>
      <dgm:t>
        <a:bodyPr/>
        <a:lstStyle/>
        <a:p>
          <a:r>
            <a:rPr lang="en-US" b="1" dirty="0"/>
            <a:t>Notebook: </a:t>
          </a:r>
          <a:r>
            <a:rPr lang="en-US" dirty="0"/>
            <a:t>Documenting and sharing code with explanations.</a:t>
          </a:r>
        </a:p>
      </dgm:t>
    </dgm:pt>
    <dgm:pt modelId="{17FEB08A-8685-4B05-91CB-111DA95F207C}" type="parTrans" cxnId="{E4FEEF5B-AC3E-4404-AF51-4CC99F2AA400}">
      <dgm:prSet/>
      <dgm:spPr/>
      <dgm:t>
        <a:bodyPr/>
        <a:lstStyle/>
        <a:p>
          <a:endParaRPr lang="en-US"/>
        </a:p>
      </dgm:t>
    </dgm:pt>
    <dgm:pt modelId="{515E226C-37A2-4614-826D-7691C040D626}" type="sibTrans" cxnId="{E4FEEF5B-AC3E-4404-AF51-4CC99F2AA400}">
      <dgm:prSet/>
      <dgm:spPr/>
      <dgm:t>
        <a:bodyPr/>
        <a:lstStyle/>
        <a:p>
          <a:endParaRPr lang="en-US"/>
        </a:p>
      </dgm:t>
    </dgm:pt>
    <dgm:pt modelId="{007F40AC-0A31-4FFE-BB6D-16591BA9A22B}">
      <dgm:prSet/>
      <dgm:spPr/>
      <dgm:t>
        <a:bodyPr/>
        <a:lstStyle/>
        <a:p>
          <a:r>
            <a:rPr lang="en-US" b="1" dirty="0" err="1"/>
            <a:t>Tqdm</a:t>
          </a:r>
          <a:r>
            <a:rPr lang="en-US" b="1" dirty="0"/>
            <a:t>: </a:t>
          </a:r>
          <a:r>
            <a:rPr lang="en-US" dirty="0"/>
            <a:t>Tracking progress during tasks.</a:t>
          </a:r>
        </a:p>
      </dgm:t>
    </dgm:pt>
    <dgm:pt modelId="{0119E998-F225-4EC5-A248-393410BADB39}" type="parTrans" cxnId="{150B3F3F-909B-4511-BD2C-7EEA780D7990}">
      <dgm:prSet/>
      <dgm:spPr/>
      <dgm:t>
        <a:bodyPr/>
        <a:lstStyle/>
        <a:p>
          <a:endParaRPr lang="en-US"/>
        </a:p>
      </dgm:t>
    </dgm:pt>
    <dgm:pt modelId="{8713CF36-39E3-4C06-9F62-EB4384DAA1EF}" type="sibTrans" cxnId="{150B3F3F-909B-4511-BD2C-7EEA780D7990}">
      <dgm:prSet/>
      <dgm:spPr/>
      <dgm:t>
        <a:bodyPr/>
        <a:lstStyle/>
        <a:p>
          <a:endParaRPr lang="en-US"/>
        </a:p>
      </dgm:t>
    </dgm:pt>
    <dgm:pt modelId="{14FC5B2F-05FE-4CB7-A2AC-DBA0E075577C}">
      <dgm:prSet/>
      <dgm:spPr/>
      <dgm:t>
        <a:bodyPr/>
        <a:lstStyle/>
        <a:p>
          <a:r>
            <a:rPr lang="en-US" b="1" dirty="0" err="1"/>
            <a:t>Opencv</a:t>
          </a:r>
          <a:r>
            <a:rPr lang="en-US" b="1" dirty="0"/>
            <a:t>-</a:t>
          </a:r>
          <a:r>
            <a:rPr lang="en-US" b="1" dirty="0" err="1"/>
            <a:t>contrib</a:t>
          </a:r>
          <a:r>
            <a:rPr lang="en-US" b="1" dirty="0"/>
            <a:t>-python: </a:t>
          </a:r>
          <a:r>
            <a:rPr lang="en-US" dirty="0"/>
            <a:t>Image preprocessing and feature extraction.</a:t>
          </a:r>
        </a:p>
      </dgm:t>
    </dgm:pt>
    <dgm:pt modelId="{7308664D-EF7B-42BF-A07B-12F89FF4D890}" type="parTrans" cxnId="{0962D136-830A-4D34-832A-6D982194FEE0}">
      <dgm:prSet/>
      <dgm:spPr/>
      <dgm:t>
        <a:bodyPr/>
        <a:lstStyle/>
        <a:p>
          <a:endParaRPr lang="en-US"/>
        </a:p>
      </dgm:t>
    </dgm:pt>
    <dgm:pt modelId="{22BF4962-0769-4082-B0AB-74516FA0D40B}" type="sibTrans" cxnId="{0962D136-830A-4D34-832A-6D982194FEE0}">
      <dgm:prSet/>
      <dgm:spPr/>
      <dgm:t>
        <a:bodyPr/>
        <a:lstStyle/>
        <a:p>
          <a:endParaRPr lang="en-US"/>
        </a:p>
      </dgm:t>
    </dgm:pt>
    <dgm:pt modelId="{7F06EA00-C833-4494-9687-A153E9D2950C}">
      <dgm:prSet/>
      <dgm:spPr/>
      <dgm:t>
        <a:bodyPr/>
        <a:lstStyle/>
        <a:p>
          <a:r>
            <a:rPr lang="en-US" b="1" dirty="0"/>
            <a:t>Scikit-learn: </a:t>
          </a:r>
          <a:r>
            <a:rPr lang="en-US" dirty="0"/>
            <a:t>Implementing machine learning algorithms swiftly.</a:t>
          </a:r>
        </a:p>
      </dgm:t>
    </dgm:pt>
    <dgm:pt modelId="{2F41E294-FC06-446A-8F20-90C2C584EC99}" type="parTrans" cxnId="{4A674A09-0456-436B-9C89-9BC958A2514E}">
      <dgm:prSet/>
      <dgm:spPr/>
      <dgm:t>
        <a:bodyPr/>
        <a:lstStyle/>
        <a:p>
          <a:endParaRPr lang="en-US"/>
        </a:p>
      </dgm:t>
    </dgm:pt>
    <dgm:pt modelId="{058B9BBC-2F7A-416B-BA8B-5EFD2BF65B61}" type="sibTrans" cxnId="{4A674A09-0456-436B-9C89-9BC958A2514E}">
      <dgm:prSet/>
      <dgm:spPr/>
      <dgm:t>
        <a:bodyPr/>
        <a:lstStyle/>
        <a:p>
          <a:endParaRPr lang="en-US"/>
        </a:p>
      </dgm:t>
    </dgm:pt>
    <dgm:pt modelId="{0A8D1B14-09CF-467E-8548-6E3FE4D0F635}">
      <dgm:prSet/>
      <dgm:spPr/>
      <dgm:t>
        <a:bodyPr/>
        <a:lstStyle/>
        <a:p>
          <a:r>
            <a:rPr lang="en-US" b="1" dirty="0" err="1"/>
            <a:t>Matlibplot</a:t>
          </a:r>
          <a:r>
            <a:rPr lang="en-US" b="1" dirty="0"/>
            <a:t>: </a:t>
          </a:r>
          <a:r>
            <a:rPr lang="en-US" dirty="0"/>
            <a:t>To plot images on graph.</a:t>
          </a:r>
        </a:p>
      </dgm:t>
    </dgm:pt>
    <dgm:pt modelId="{E424D849-07FD-4BE0-9315-421DA969300B}" type="parTrans" cxnId="{4B49749B-E828-4C29-A526-6AD85534C749}">
      <dgm:prSet/>
      <dgm:spPr/>
      <dgm:t>
        <a:bodyPr/>
        <a:lstStyle/>
        <a:p>
          <a:endParaRPr lang="en-US"/>
        </a:p>
      </dgm:t>
    </dgm:pt>
    <dgm:pt modelId="{B5B0EAE6-AD4E-4E0B-80C1-44310C005DCA}" type="sibTrans" cxnId="{4B49749B-E828-4C29-A526-6AD85534C749}">
      <dgm:prSet/>
      <dgm:spPr/>
      <dgm:t>
        <a:bodyPr/>
        <a:lstStyle/>
        <a:p>
          <a:endParaRPr lang="en-US"/>
        </a:p>
      </dgm:t>
    </dgm:pt>
    <dgm:pt modelId="{DA3748D5-98CD-4657-834B-C14D31DC44E9}" type="pres">
      <dgm:prSet presAssocID="{05CF4A96-8E90-444E-9120-BAE589E49DC5}" presName="diagram" presStyleCnt="0">
        <dgm:presLayoutVars>
          <dgm:dir/>
          <dgm:resizeHandles val="exact"/>
        </dgm:presLayoutVars>
      </dgm:prSet>
      <dgm:spPr/>
    </dgm:pt>
    <dgm:pt modelId="{1A2B5F12-ADC9-4822-A426-7C9E673B913D}" type="pres">
      <dgm:prSet presAssocID="{58F3E986-F6D0-478C-A751-78C7357132F4}" presName="node" presStyleLbl="node1" presStyleIdx="0" presStyleCnt="10">
        <dgm:presLayoutVars>
          <dgm:bulletEnabled val="1"/>
        </dgm:presLayoutVars>
      </dgm:prSet>
      <dgm:spPr/>
    </dgm:pt>
    <dgm:pt modelId="{A5D2B4AC-C5E9-486D-94F4-AC4AD45A3433}" type="pres">
      <dgm:prSet presAssocID="{C260F29B-D4F5-49FB-8CF8-90CA8CE0F94E}" presName="sibTrans" presStyleCnt="0"/>
      <dgm:spPr/>
    </dgm:pt>
    <dgm:pt modelId="{1DC008A0-6096-4765-9D05-A15A491452E3}" type="pres">
      <dgm:prSet presAssocID="{B525AD46-7E15-49B4-8243-61AD346625E1}" presName="node" presStyleLbl="node1" presStyleIdx="1" presStyleCnt="10">
        <dgm:presLayoutVars>
          <dgm:bulletEnabled val="1"/>
        </dgm:presLayoutVars>
      </dgm:prSet>
      <dgm:spPr/>
    </dgm:pt>
    <dgm:pt modelId="{CFD09832-B9CE-49BE-9983-775A11906D08}" type="pres">
      <dgm:prSet presAssocID="{79D242F4-0E11-432B-A7AB-D40860BDA020}" presName="sibTrans" presStyleCnt="0"/>
      <dgm:spPr/>
    </dgm:pt>
    <dgm:pt modelId="{DF31831B-61F5-4E1D-A4EF-74E3FD3D8AAC}" type="pres">
      <dgm:prSet presAssocID="{13D89926-455B-4FE3-B27D-E9385521F0DB}" presName="node" presStyleLbl="node1" presStyleIdx="2" presStyleCnt="10">
        <dgm:presLayoutVars>
          <dgm:bulletEnabled val="1"/>
        </dgm:presLayoutVars>
      </dgm:prSet>
      <dgm:spPr/>
    </dgm:pt>
    <dgm:pt modelId="{E7BE3670-6C03-4F22-A34A-10C951A5DD74}" type="pres">
      <dgm:prSet presAssocID="{4E2D4BE5-CF34-4D5D-815E-012FB2D44C79}" presName="sibTrans" presStyleCnt="0"/>
      <dgm:spPr/>
    </dgm:pt>
    <dgm:pt modelId="{4C447B7F-0D51-4EE3-ABD0-B80C6A128EA9}" type="pres">
      <dgm:prSet presAssocID="{F368013A-7D11-47FE-B5B9-FAF811576FB2}" presName="node" presStyleLbl="node1" presStyleIdx="3" presStyleCnt="10">
        <dgm:presLayoutVars>
          <dgm:bulletEnabled val="1"/>
        </dgm:presLayoutVars>
      </dgm:prSet>
      <dgm:spPr/>
    </dgm:pt>
    <dgm:pt modelId="{3DE20C96-0FEA-4ED6-8089-CAA504E89204}" type="pres">
      <dgm:prSet presAssocID="{5C653B3B-DDCE-4C79-B793-3FF6C970C020}" presName="sibTrans" presStyleCnt="0"/>
      <dgm:spPr/>
    </dgm:pt>
    <dgm:pt modelId="{B1BB95B8-E334-48C0-8E9A-2E5F5F819121}" type="pres">
      <dgm:prSet presAssocID="{723DE68E-CFEE-4077-899A-E90560883DA7}" presName="node" presStyleLbl="node1" presStyleIdx="4" presStyleCnt="10">
        <dgm:presLayoutVars>
          <dgm:bulletEnabled val="1"/>
        </dgm:presLayoutVars>
      </dgm:prSet>
      <dgm:spPr/>
    </dgm:pt>
    <dgm:pt modelId="{09DF052B-1795-482A-B596-D6D963E31891}" type="pres">
      <dgm:prSet presAssocID="{1988A344-82C0-4375-8B8B-5485D34F03EA}" presName="sibTrans" presStyleCnt="0"/>
      <dgm:spPr/>
    </dgm:pt>
    <dgm:pt modelId="{3CD8C59A-B7CC-47DE-973A-B071188B6206}" type="pres">
      <dgm:prSet presAssocID="{F04D5B94-EB83-4E28-B90C-7B62F40B40F2}" presName="node" presStyleLbl="node1" presStyleIdx="5" presStyleCnt="10">
        <dgm:presLayoutVars>
          <dgm:bulletEnabled val="1"/>
        </dgm:presLayoutVars>
      </dgm:prSet>
      <dgm:spPr/>
    </dgm:pt>
    <dgm:pt modelId="{280F529F-DDE0-488D-A8CF-20199903275C}" type="pres">
      <dgm:prSet presAssocID="{515E226C-37A2-4614-826D-7691C040D626}" presName="sibTrans" presStyleCnt="0"/>
      <dgm:spPr/>
    </dgm:pt>
    <dgm:pt modelId="{0A14BBF2-BE08-423B-8C7F-9972BAFDF4D4}" type="pres">
      <dgm:prSet presAssocID="{007F40AC-0A31-4FFE-BB6D-16591BA9A22B}" presName="node" presStyleLbl="node1" presStyleIdx="6" presStyleCnt="10">
        <dgm:presLayoutVars>
          <dgm:bulletEnabled val="1"/>
        </dgm:presLayoutVars>
      </dgm:prSet>
      <dgm:spPr/>
    </dgm:pt>
    <dgm:pt modelId="{24ABAB85-43FE-4E58-89C4-818E65D26636}" type="pres">
      <dgm:prSet presAssocID="{8713CF36-39E3-4C06-9F62-EB4384DAA1EF}" presName="sibTrans" presStyleCnt="0"/>
      <dgm:spPr/>
    </dgm:pt>
    <dgm:pt modelId="{C6344988-70E8-4570-B26B-4558AB45DD65}" type="pres">
      <dgm:prSet presAssocID="{14FC5B2F-05FE-4CB7-A2AC-DBA0E075577C}" presName="node" presStyleLbl="node1" presStyleIdx="7" presStyleCnt="10">
        <dgm:presLayoutVars>
          <dgm:bulletEnabled val="1"/>
        </dgm:presLayoutVars>
      </dgm:prSet>
      <dgm:spPr/>
    </dgm:pt>
    <dgm:pt modelId="{2E581B13-8DC5-4A43-B1E7-C33159FE4D6E}" type="pres">
      <dgm:prSet presAssocID="{22BF4962-0769-4082-B0AB-74516FA0D40B}" presName="sibTrans" presStyleCnt="0"/>
      <dgm:spPr/>
    </dgm:pt>
    <dgm:pt modelId="{48800F41-DDF7-4E23-A993-97462E475A49}" type="pres">
      <dgm:prSet presAssocID="{7F06EA00-C833-4494-9687-A153E9D2950C}" presName="node" presStyleLbl="node1" presStyleIdx="8" presStyleCnt="10">
        <dgm:presLayoutVars>
          <dgm:bulletEnabled val="1"/>
        </dgm:presLayoutVars>
      </dgm:prSet>
      <dgm:spPr/>
    </dgm:pt>
    <dgm:pt modelId="{1B3A39B6-0433-40DE-BB0D-74298FBEBC49}" type="pres">
      <dgm:prSet presAssocID="{058B9BBC-2F7A-416B-BA8B-5EFD2BF65B61}" presName="sibTrans" presStyleCnt="0"/>
      <dgm:spPr/>
    </dgm:pt>
    <dgm:pt modelId="{A4AF237E-78D4-4FCC-AC2B-4775BD3AFD2C}" type="pres">
      <dgm:prSet presAssocID="{0A8D1B14-09CF-467E-8548-6E3FE4D0F635}" presName="node" presStyleLbl="node1" presStyleIdx="9" presStyleCnt="10">
        <dgm:presLayoutVars>
          <dgm:bulletEnabled val="1"/>
        </dgm:presLayoutVars>
      </dgm:prSet>
      <dgm:spPr/>
    </dgm:pt>
  </dgm:ptLst>
  <dgm:cxnLst>
    <dgm:cxn modelId="{590AFB03-9374-48F7-ADEE-B644AE7F0076}" srcId="{05CF4A96-8E90-444E-9120-BAE589E49DC5}" destId="{58F3E986-F6D0-478C-A751-78C7357132F4}" srcOrd="0" destOrd="0" parTransId="{EB1BE1B5-19AA-4D16-A270-876879601F3D}" sibTransId="{C260F29B-D4F5-49FB-8CF8-90CA8CE0F94E}"/>
    <dgm:cxn modelId="{4A674A09-0456-436B-9C89-9BC958A2514E}" srcId="{05CF4A96-8E90-444E-9120-BAE589E49DC5}" destId="{7F06EA00-C833-4494-9687-A153E9D2950C}" srcOrd="8" destOrd="0" parTransId="{2F41E294-FC06-446A-8F20-90C2C584EC99}" sibTransId="{058B9BBC-2F7A-416B-BA8B-5EFD2BF65B61}"/>
    <dgm:cxn modelId="{97884B0D-E0BF-418A-8244-C835861ABB5E}" srcId="{05CF4A96-8E90-444E-9120-BAE589E49DC5}" destId="{723DE68E-CFEE-4077-899A-E90560883DA7}" srcOrd="4" destOrd="0" parTransId="{CB7F677E-4396-4630-816B-2813709FDBDA}" sibTransId="{1988A344-82C0-4375-8B8B-5485D34F03EA}"/>
    <dgm:cxn modelId="{7E49A826-C45C-49D5-9711-9944B150B869}" type="presOf" srcId="{14FC5B2F-05FE-4CB7-A2AC-DBA0E075577C}" destId="{C6344988-70E8-4570-B26B-4558AB45DD65}" srcOrd="0" destOrd="0" presId="urn:microsoft.com/office/officeart/2005/8/layout/default"/>
    <dgm:cxn modelId="{9531AA2D-1F6F-4B10-92F1-0B60A042E178}" type="presOf" srcId="{B525AD46-7E15-49B4-8243-61AD346625E1}" destId="{1DC008A0-6096-4765-9D05-A15A491452E3}" srcOrd="0" destOrd="0" presId="urn:microsoft.com/office/officeart/2005/8/layout/default"/>
    <dgm:cxn modelId="{BDB48936-E918-4970-9DB8-E9A393A3FF66}" srcId="{05CF4A96-8E90-444E-9120-BAE589E49DC5}" destId="{F368013A-7D11-47FE-B5B9-FAF811576FB2}" srcOrd="3" destOrd="0" parTransId="{2A14EC44-5D07-4288-B303-4C7DB21DCC7C}" sibTransId="{5C653B3B-DDCE-4C79-B793-3FF6C970C020}"/>
    <dgm:cxn modelId="{0962D136-830A-4D34-832A-6D982194FEE0}" srcId="{05CF4A96-8E90-444E-9120-BAE589E49DC5}" destId="{14FC5B2F-05FE-4CB7-A2AC-DBA0E075577C}" srcOrd="7" destOrd="0" parTransId="{7308664D-EF7B-42BF-A07B-12F89FF4D890}" sibTransId="{22BF4962-0769-4082-B0AB-74516FA0D40B}"/>
    <dgm:cxn modelId="{150B3F3F-909B-4511-BD2C-7EEA780D7990}" srcId="{05CF4A96-8E90-444E-9120-BAE589E49DC5}" destId="{007F40AC-0A31-4FFE-BB6D-16591BA9A22B}" srcOrd="6" destOrd="0" parTransId="{0119E998-F225-4EC5-A248-393410BADB39}" sibTransId="{8713CF36-39E3-4C06-9F62-EB4384DAA1EF}"/>
    <dgm:cxn modelId="{6859075B-E951-4298-BDCA-D2310951BBBB}" type="presOf" srcId="{0A8D1B14-09CF-467E-8548-6E3FE4D0F635}" destId="{A4AF237E-78D4-4FCC-AC2B-4775BD3AFD2C}" srcOrd="0" destOrd="0" presId="urn:microsoft.com/office/officeart/2005/8/layout/default"/>
    <dgm:cxn modelId="{E4FEEF5B-AC3E-4404-AF51-4CC99F2AA400}" srcId="{05CF4A96-8E90-444E-9120-BAE589E49DC5}" destId="{F04D5B94-EB83-4E28-B90C-7B62F40B40F2}" srcOrd="5" destOrd="0" parTransId="{17FEB08A-8685-4B05-91CB-111DA95F207C}" sibTransId="{515E226C-37A2-4614-826D-7691C040D626}"/>
    <dgm:cxn modelId="{A2733E43-F5FE-481B-87EC-B3052981C00B}" type="presOf" srcId="{F04D5B94-EB83-4E28-B90C-7B62F40B40F2}" destId="{3CD8C59A-B7CC-47DE-973A-B071188B6206}" srcOrd="0" destOrd="0" presId="urn:microsoft.com/office/officeart/2005/8/layout/default"/>
    <dgm:cxn modelId="{B3D4FE57-9A12-4C55-88E6-A4B9A065541B}" srcId="{05CF4A96-8E90-444E-9120-BAE589E49DC5}" destId="{13D89926-455B-4FE3-B27D-E9385521F0DB}" srcOrd="2" destOrd="0" parTransId="{56A26139-C900-49F3-A063-05AC5F6EA57F}" sibTransId="{4E2D4BE5-CF34-4D5D-815E-012FB2D44C79}"/>
    <dgm:cxn modelId="{C001B98D-0043-49F9-9F21-95FE1672CD19}" type="presOf" srcId="{723DE68E-CFEE-4077-899A-E90560883DA7}" destId="{B1BB95B8-E334-48C0-8E9A-2E5F5F819121}" srcOrd="0" destOrd="0" presId="urn:microsoft.com/office/officeart/2005/8/layout/default"/>
    <dgm:cxn modelId="{0B8DE490-B78C-46E9-9D09-EA92EB665A3B}" type="presOf" srcId="{05CF4A96-8E90-444E-9120-BAE589E49DC5}" destId="{DA3748D5-98CD-4657-834B-C14D31DC44E9}" srcOrd="0" destOrd="0" presId="urn:microsoft.com/office/officeart/2005/8/layout/default"/>
    <dgm:cxn modelId="{4B49749B-E828-4C29-A526-6AD85534C749}" srcId="{05CF4A96-8E90-444E-9120-BAE589E49DC5}" destId="{0A8D1B14-09CF-467E-8548-6E3FE4D0F635}" srcOrd="9" destOrd="0" parTransId="{E424D849-07FD-4BE0-9315-421DA969300B}" sibTransId="{B5B0EAE6-AD4E-4E0B-80C1-44310C005DCA}"/>
    <dgm:cxn modelId="{C6BA02A7-FC49-4479-ADD2-FED7E8BD789C}" type="presOf" srcId="{007F40AC-0A31-4FFE-BB6D-16591BA9A22B}" destId="{0A14BBF2-BE08-423B-8C7F-9972BAFDF4D4}" srcOrd="0" destOrd="0" presId="urn:microsoft.com/office/officeart/2005/8/layout/default"/>
    <dgm:cxn modelId="{AEE064AB-4747-4423-8A0C-AA76253325FB}" type="presOf" srcId="{7F06EA00-C833-4494-9687-A153E9D2950C}" destId="{48800F41-DDF7-4E23-A993-97462E475A49}" srcOrd="0" destOrd="0" presId="urn:microsoft.com/office/officeart/2005/8/layout/default"/>
    <dgm:cxn modelId="{84DC09B7-FB52-46D3-9518-A0BE5587520F}" type="presOf" srcId="{58F3E986-F6D0-478C-A751-78C7357132F4}" destId="{1A2B5F12-ADC9-4822-A426-7C9E673B913D}" srcOrd="0" destOrd="0" presId="urn:microsoft.com/office/officeart/2005/8/layout/default"/>
    <dgm:cxn modelId="{0AFA5BCA-AF53-4219-9C11-2DA470E24CFE}" type="presOf" srcId="{13D89926-455B-4FE3-B27D-E9385521F0DB}" destId="{DF31831B-61F5-4E1D-A4EF-74E3FD3D8AAC}" srcOrd="0" destOrd="0" presId="urn:microsoft.com/office/officeart/2005/8/layout/default"/>
    <dgm:cxn modelId="{3391B1EF-EC1D-47B4-B668-0F2A83CF8957}" type="presOf" srcId="{F368013A-7D11-47FE-B5B9-FAF811576FB2}" destId="{4C447B7F-0D51-4EE3-ABD0-B80C6A128EA9}" srcOrd="0" destOrd="0" presId="urn:microsoft.com/office/officeart/2005/8/layout/default"/>
    <dgm:cxn modelId="{3C814BFE-0190-4D53-BC3C-DD65707027B3}" srcId="{05CF4A96-8E90-444E-9120-BAE589E49DC5}" destId="{B525AD46-7E15-49B4-8243-61AD346625E1}" srcOrd="1" destOrd="0" parTransId="{BC162E7F-DE75-4A0E-9E0A-C2CA54554A3B}" sibTransId="{79D242F4-0E11-432B-A7AB-D40860BDA020}"/>
    <dgm:cxn modelId="{7649C4E8-B33F-4572-A1EE-03553D3197CF}" type="presParOf" srcId="{DA3748D5-98CD-4657-834B-C14D31DC44E9}" destId="{1A2B5F12-ADC9-4822-A426-7C9E673B913D}" srcOrd="0" destOrd="0" presId="urn:microsoft.com/office/officeart/2005/8/layout/default"/>
    <dgm:cxn modelId="{C2AAA44F-32B9-47AC-A6E2-94E46FFB235A}" type="presParOf" srcId="{DA3748D5-98CD-4657-834B-C14D31DC44E9}" destId="{A5D2B4AC-C5E9-486D-94F4-AC4AD45A3433}" srcOrd="1" destOrd="0" presId="urn:microsoft.com/office/officeart/2005/8/layout/default"/>
    <dgm:cxn modelId="{1FC2B9CB-CA2A-4F48-BA20-D45588A0EF4E}" type="presParOf" srcId="{DA3748D5-98CD-4657-834B-C14D31DC44E9}" destId="{1DC008A0-6096-4765-9D05-A15A491452E3}" srcOrd="2" destOrd="0" presId="urn:microsoft.com/office/officeart/2005/8/layout/default"/>
    <dgm:cxn modelId="{84080767-523F-40C5-B9C4-A231F65837B7}" type="presParOf" srcId="{DA3748D5-98CD-4657-834B-C14D31DC44E9}" destId="{CFD09832-B9CE-49BE-9983-775A11906D08}" srcOrd="3" destOrd="0" presId="urn:microsoft.com/office/officeart/2005/8/layout/default"/>
    <dgm:cxn modelId="{8CA734DB-EF83-4905-9856-D711FAC8C4CF}" type="presParOf" srcId="{DA3748D5-98CD-4657-834B-C14D31DC44E9}" destId="{DF31831B-61F5-4E1D-A4EF-74E3FD3D8AAC}" srcOrd="4" destOrd="0" presId="urn:microsoft.com/office/officeart/2005/8/layout/default"/>
    <dgm:cxn modelId="{F17814B1-0411-4778-B073-C4249912BC10}" type="presParOf" srcId="{DA3748D5-98CD-4657-834B-C14D31DC44E9}" destId="{E7BE3670-6C03-4F22-A34A-10C951A5DD74}" srcOrd="5" destOrd="0" presId="urn:microsoft.com/office/officeart/2005/8/layout/default"/>
    <dgm:cxn modelId="{82667512-2B93-4347-B0D8-4134CBCC2BD6}" type="presParOf" srcId="{DA3748D5-98CD-4657-834B-C14D31DC44E9}" destId="{4C447B7F-0D51-4EE3-ABD0-B80C6A128EA9}" srcOrd="6" destOrd="0" presId="urn:microsoft.com/office/officeart/2005/8/layout/default"/>
    <dgm:cxn modelId="{01F8836C-FEC0-4799-AB7B-D3F0836CEC14}" type="presParOf" srcId="{DA3748D5-98CD-4657-834B-C14D31DC44E9}" destId="{3DE20C96-0FEA-4ED6-8089-CAA504E89204}" srcOrd="7" destOrd="0" presId="urn:microsoft.com/office/officeart/2005/8/layout/default"/>
    <dgm:cxn modelId="{36571837-6F10-481F-A6C7-9B26F3F1F38D}" type="presParOf" srcId="{DA3748D5-98CD-4657-834B-C14D31DC44E9}" destId="{B1BB95B8-E334-48C0-8E9A-2E5F5F819121}" srcOrd="8" destOrd="0" presId="urn:microsoft.com/office/officeart/2005/8/layout/default"/>
    <dgm:cxn modelId="{3E1F7062-28AC-4559-8725-10E73E076FE1}" type="presParOf" srcId="{DA3748D5-98CD-4657-834B-C14D31DC44E9}" destId="{09DF052B-1795-482A-B596-D6D963E31891}" srcOrd="9" destOrd="0" presId="urn:microsoft.com/office/officeart/2005/8/layout/default"/>
    <dgm:cxn modelId="{94003546-5098-47C0-9B69-5C04297640EE}" type="presParOf" srcId="{DA3748D5-98CD-4657-834B-C14D31DC44E9}" destId="{3CD8C59A-B7CC-47DE-973A-B071188B6206}" srcOrd="10" destOrd="0" presId="urn:microsoft.com/office/officeart/2005/8/layout/default"/>
    <dgm:cxn modelId="{D5C0EB67-A17D-46CE-A7C0-80468538560B}" type="presParOf" srcId="{DA3748D5-98CD-4657-834B-C14D31DC44E9}" destId="{280F529F-DDE0-488D-A8CF-20199903275C}" srcOrd="11" destOrd="0" presId="urn:microsoft.com/office/officeart/2005/8/layout/default"/>
    <dgm:cxn modelId="{97EAD56C-1F00-4A51-8A1B-E703CE170A68}" type="presParOf" srcId="{DA3748D5-98CD-4657-834B-C14D31DC44E9}" destId="{0A14BBF2-BE08-423B-8C7F-9972BAFDF4D4}" srcOrd="12" destOrd="0" presId="urn:microsoft.com/office/officeart/2005/8/layout/default"/>
    <dgm:cxn modelId="{A687011B-9B0B-494A-B83F-F864673CB17C}" type="presParOf" srcId="{DA3748D5-98CD-4657-834B-C14D31DC44E9}" destId="{24ABAB85-43FE-4E58-89C4-818E65D26636}" srcOrd="13" destOrd="0" presId="urn:microsoft.com/office/officeart/2005/8/layout/default"/>
    <dgm:cxn modelId="{69EDA5AE-5DCD-4281-B223-5251161FC246}" type="presParOf" srcId="{DA3748D5-98CD-4657-834B-C14D31DC44E9}" destId="{C6344988-70E8-4570-B26B-4558AB45DD65}" srcOrd="14" destOrd="0" presId="urn:microsoft.com/office/officeart/2005/8/layout/default"/>
    <dgm:cxn modelId="{CBEE04F2-25B5-4447-834B-10C1E5D65B61}" type="presParOf" srcId="{DA3748D5-98CD-4657-834B-C14D31DC44E9}" destId="{2E581B13-8DC5-4A43-B1E7-C33159FE4D6E}" srcOrd="15" destOrd="0" presId="urn:microsoft.com/office/officeart/2005/8/layout/default"/>
    <dgm:cxn modelId="{E21326A4-A58B-4894-9A59-7971837C86C7}" type="presParOf" srcId="{DA3748D5-98CD-4657-834B-C14D31DC44E9}" destId="{48800F41-DDF7-4E23-A993-97462E475A49}" srcOrd="16" destOrd="0" presId="urn:microsoft.com/office/officeart/2005/8/layout/default"/>
    <dgm:cxn modelId="{A56419AB-FE47-4240-928E-486F5E68EB65}" type="presParOf" srcId="{DA3748D5-98CD-4657-834B-C14D31DC44E9}" destId="{1B3A39B6-0433-40DE-BB0D-74298FBEBC49}" srcOrd="17" destOrd="0" presId="urn:microsoft.com/office/officeart/2005/8/layout/default"/>
    <dgm:cxn modelId="{DD206DA9-4381-4EC6-BFED-80B991AFCEF6}" type="presParOf" srcId="{DA3748D5-98CD-4657-834B-C14D31DC44E9}" destId="{A4AF237E-78D4-4FCC-AC2B-4775BD3AFD2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F4A96-8E90-444E-9120-BAE589E49DC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6DFFF0-B03F-432A-B584-90DB91757656}">
      <dgm:prSet/>
      <dgm:spPr/>
      <dgm:t>
        <a:bodyPr/>
        <a:lstStyle/>
        <a:p>
          <a:r>
            <a:rPr lang="en-US" dirty="0"/>
            <a:t>Happy</a:t>
          </a:r>
        </a:p>
      </dgm:t>
    </dgm:pt>
    <dgm:pt modelId="{4BDE5502-989C-4637-9584-6DF6DD857E61}" type="parTrans" cxnId="{0F91C218-3AFB-44BC-9CF7-5CD54361CF87}">
      <dgm:prSet/>
      <dgm:spPr/>
      <dgm:t>
        <a:bodyPr/>
        <a:lstStyle/>
        <a:p>
          <a:endParaRPr lang="en-US"/>
        </a:p>
      </dgm:t>
    </dgm:pt>
    <dgm:pt modelId="{0353D4D4-E592-4859-8E78-494ECED1CB87}" type="sibTrans" cxnId="{0F91C218-3AFB-44BC-9CF7-5CD54361CF87}">
      <dgm:prSet/>
      <dgm:spPr/>
      <dgm:t>
        <a:bodyPr/>
        <a:lstStyle/>
        <a:p>
          <a:endParaRPr lang="en-US"/>
        </a:p>
      </dgm:t>
    </dgm:pt>
    <dgm:pt modelId="{307C99B6-4D15-4616-A42E-84D6FCD7E58B}">
      <dgm:prSet/>
      <dgm:spPr/>
      <dgm:t>
        <a:bodyPr/>
        <a:lstStyle/>
        <a:p>
          <a:r>
            <a:rPr lang="en-US" dirty="0"/>
            <a:t>Sad</a:t>
          </a:r>
        </a:p>
      </dgm:t>
    </dgm:pt>
    <dgm:pt modelId="{C9B6FBA5-28F4-43FE-86AF-BF79D5F987CC}" type="parTrans" cxnId="{B8E43E3B-5789-4962-AD2E-1903CD5DDBA5}">
      <dgm:prSet/>
      <dgm:spPr/>
      <dgm:t>
        <a:bodyPr/>
        <a:lstStyle/>
        <a:p>
          <a:endParaRPr lang="en-US"/>
        </a:p>
      </dgm:t>
    </dgm:pt>
    <dgm:pt modelId="{13E18A3A-6B76-436C-BE9F-6C77ED2F7ADC}" type="sibTrans" cxnId="{B8E43E3B-5789-4962-AD2E-1903CD5DDBA5}">
      <dgm:prSet/>
      <dgm:spPr/>
      <dgm:t>
        <a:bodyPr/>
        <a:lstStyle/>
        <a:p>
          <a:endParaRPr lang="en-US"/>
        </a:p>
      </dgm:t>
    </dgm:pt>
    <dgm:pt modelId="{994385CF-3A0C-4986-B769-87D1CF9D6F51}">
      <dgm:prSet/>
      <dgm:spPr/>
      <dgm:t>
        <a:bodyPr/>
        <a:lstStyle/>
        <a:p>
          <a:r>
            <a:rPr lang="en-US" dirty="0"/>
            <a:t>Neutral</a:t>
          </a:r>
        </a:p>
      </dgm:t>
    </dgm:pt>
    <dgm:pt modelId="{8952F306-B63D-49E8-8CB3-739B9399EC19}" type="parTrans" cxnId="{EED57191-661D-4956-BCA6-40532CBB699F}">
      <dgm:prSet/>
      <dgm:spPr/>
      <dgm:t>
        <a:bodyPr/>
        <a:lstStyle/>
        <a:p>
          <a:endParaRPr lang="en-US"/>
        </a:p>
      </dgm:t>
    </dgm:pt>
    <dgm:pt modelId="{AAD88E46-314C-4AA1-8B1F-3E890CA54602}" type="sibTrans" cxnId="{EED57191-661D-4956-BCA6-40532CBB699F}">
      <dgm:prSet/>
      <dgm:spPr/>
      <dgm:t>
        <a:bodyPr/>
        <a:lstStyle/>
        <a:p>
          <a:endParaRPr lang="en-US"/>
        </a:p>
      </dgm:t>
    </dgm:pt>
    <dgm:pt modelId="{05507467-AC88-477E-AF5C-F6A6E27BDD7B}">
      <dgm:prSet/>
      <dgm:spPr/>
      <dgm:t>
        <a:bodyPr/>
        <a:lstStyle/>
        <a:p>
          <a:r>
            <a:rPr lang="en-US" dirty="0"/>
            <a:t>Disgust</a:t>
          </a:r>
        </a:p>
      </dgm:t>
    </dgm:pt>
    <dgm:pt modelId="{A051FE42-C7B3-470B-AC19-77D90A407590}" type="parTrans" cxnId="{A44B46A1-DE57-4F0E-89F6-C81227D5FE61}">
      <dgm:prSet/>
      <dgm:spPr/>
      <dgm:t>
        <a:bodyPr/>
        <a:lstStyle/>
        <a:p>
          <a:endParaRPr lang="en-US"/>
        </a:p>
      </dgm:t>
    </dgm:pt>
    <dgm:pt modelId="{5E3626E3-4A94-422D-853B-42316372114C}" type="sibTrans" cxnId="{A44B46A1-DE57-4F0E-89F6-C81227D5FE61}">
      <dgm:prSet/>
      <dgm:spPr/>
      <dgm:t>
        <a:bodyPr/>
        <a:lstStyle/>
        <a:p>
          <a:endParaRPr lang="en-US"/>
        </a:p>
      </dgm:t>
    </dgm:pt>
    <dgm:pt modelId="{AA6B9F40-0FD1-487F-8D90-F71DA8ACF72B}">
      <dgm:prSet/>
      <dgm:spPr/>
      <dgm:t>
        <a:bodyPr/>
        <a:lstStyle/>
        <a:p>
          <a:r>
            <a:rPr lang="en-US" dirty="0"/>
            <a:t>Angry</a:t>
          </a:r>
        </a:p>
      </dgm:t>
    </dgm:pt>
    <dgm:pt modelId="{F2B3E134-7B49-43C9-818A-93A71AD49C47}" type="parTrans" cxnId="{4E6B94F8-2A79-452A-B5DA-153C0EC08C3D}">
      <dgm:prSet/>
      <dgm:spPr/>
      <dgm:t>
        <a:bodyPr/>
        <a:lstStyle/>
        <a:p>
          <a:endParaRPr lang="en-US"/>
        </a:p>
      </dgm:t>
    </dgm:pt>
    <dgm:pt modelId="{BE927867-51FD-4BDE-B2F5-FA61A4D07DC0}" type="sibTrans" cxnId="{4E6B94F8-2A79-452A-B5DA-153C0EC08C3D}">
      <dgm:prSet/>
      <dgm:spPr/>
      <dgm:t>
        <a:bodyPr/>
        <a:lstStyle/>
        <a:p>
          <a:endParaRPr lang="en-US"/>
        </a:p>
      </dgm:t>
    </dgm:pt>
    <dgm:pt modelId="{1990FBE6-6C33-44C1-9B45-EA0B83A95D4B}">
      <dgm:prSet/>
      <dgm:spPr/>
      <dgm:t>
        <a:bodyPr/>
        <a:lstStyle/>
        <a:p>
          <a:r>
            <a:rPr lang="en-US" dirty="0"/>
            <a:t>Fear</a:t>
          </a:r>
        </a:p>
      </dgm:t>
    </dgm:pt>
    <dgm:pt modelId="{C1EF8BA7-8620-47A8-A448-514FFF4AB165}" type="parTrans" cxnId="{FDA87E57-BB37-4B0B-83DD-BD0D7B8767E0}">
      <dgm:prSet/>
      <dgm:spPr/>
      <dgm:t>
        <a:bodyPr/>
        <a:lstStyle/>
        <a:p>
          <a:endParaRPr lang="en-US"/>
        </a:p>
      </dgm:t>
    </dgm:pt>
    <dgm:pt modelId="{9EDF72C4-C763-4240-BD70-9BA2FDA68539}" type="sibTrans" cxnId="{FDA87E57-BB37-4B0B-83DD-BD0D7B8767E0}">
      <dgm:prSet/>
      <dgm:spPr/>
      <dgm:t>
        <a:bodyPr/>
        <a:lstStyle/>
        <a:p>
          <a:endParaRPr lang="en-US"/>
        </a:p>
      </dgm:t>
    </dgm:pt>
    <dgm:pt modelId="{ADA2390C-9438-496C-8C59-1E63E288440C}">
      <dgm:prSet/>
      <dgm:spPr/>
      <dgm:t>
        <a:bodyPr/>
        <a:lstStyle/>
        <a:p>
          <a:r>
            <a:rPr lang="en-US" dirty="0"/>
            <a:t>Surprise</a:t>
          </a:r>
        </a:p>
      </dgm:t>
    </dgm:pt>
    <dgm:pt modelId="{FA7E9F76-901E-49C9-B93C-68112BD750F6}" type="parTrans" cxnId="{7D67EE13-825E-4C80-9CA2-7CA0D19A120B}">
      <dgm:prSet/>
      <dgm:spPr/>
      <dgm:t>
        <a:bodyPr/>
        <a:lstStyle/>
        <a:p>
          <a:endParaRPr lang="en-US"/>
        </a:p>
      </dgm:t>
    </dgm:pt>
    <dgm:pt modelId="{EF51C8B3-6C4F-48D7-9261-59096B3C138A}" type="sibTrans" cxnId="{7D67EE13-825E-4C80-9CA2-7CA0D19A120B}">
      <dgm:prSet/>
      <dgm:spPr/>
      <dgm:t>
        <a:bodyPr/>
        <a:lstStyle/>
        <a:p>
          <a:endParaRPr lang="en-US"/>
        </a:p>
      </dgm:t>
    </dgm:pt>
    <dgm:pt modelId="{DA3748D5-98CD-4657-834B-C14D31DC44E9}" type="pres">
      <dgm:prSet presAssocID="{05CF4A96-8E90-444E-9120-BAE589E49DC5}" presName="diagram" presStyleCnt="0">
        <dgm:presLayoutVars>
          <dgm:dir/>
          <dgm:resizeHandles val="exact"/>
        </dgm:presLayoutVars>
      </dgm:prSet>
      <dgm:spPr/>
    </dgm:pt>
    <dgm:pt modelId="{E5AAE8B5-7324-4545-A85F-59411EA54182}" type="pres">
      <dgm:prSet presAssocID="{F66DFFF0-B03F-432A-B584-90DB91757656}" presName="node" presStyleLbl="node1" presStyleIdx="0" presStyleCnt="7">
        <dgm:presLayoutVars>
          <dgm:bulletEnabled val="1"/>
        </dgm:presLayoutVars>
      </dgm:prSet>
      <dgm:spPr/>
    </dgm:pt>
    <dgm:pt modelId="{2C064FAD-088C-40FF-AA17-7C0A644FAA24}" type="pres">
      <dgm:prSet presAssocID="{0353D4D4-E592-4859-8E78-494ECED1CB87}" presName="sibTrans" presStyleCnt="0"/>
      <dgm:spPr/>
    </dgm:pt>
    <dgm:pt modelId="{4C07B29C-114F-40B8-A484-4E387D1FB465}" type="pres">
      <dgm:prSet presAssocID="{307C99B6-4D15-4616-A42E-84D6FCD7E58B}" presName="node" presStyleLbl="node1" presStyleIdx="1" presStyleCnt="7">
        <dgm:presLayoutVars>
          <dgm:bulletEnabled val="1"/>
        </dgm:presLayoutVars>
      </dgm:prSet>
      <dgm:spPr/>
    </dgm:pt>
    <dgm:pt modelId="{8E7E2C11-8926-4B40-B10F-D062F00AFA4A}" type="pres">
      <dgm:prSet presAssocID="{13E18A3A-6B76-436C-BE9F-6C77ED2F7ADC}" presName="sibTrans" presStyleCnt="0"/>
      <dgm:spPr/>
    </dgm:pt>
    <dgm:pt modelId="{CCFD3761-C271-4CAA-8383-D84AB65CD8C1}" type="pres">
      <dgm:prSet presAssocID="{994385CF-3A0C-4986-B769-87D1CF9D6F51}" presName="node" presStyleLbl="node1" presStyleIdx="2" presStyleCnt="7">
        <dgm:presLayoutVars>
          <dgm:bulletEnabled val="1"/>
        </dgm:presLayoutVars>
      </dgm:prSet>
      <dgm:spPr/>
    </dgm:pt>
    <dgm:pt modelId="{C942C76B-0AC3-43B9-A072-357D8FD4321F}" type="pres">
      <dgm:prSet presAssocID="{AAD88E46-314C-4AA1-8B1F-3E890CA54602}" presName="sibTrans" presStyleCnt="0"/>
      <dgm:spPr/>
    </dgm:pt>
    <dgm:pt modelId="{5F4F51ED-56FE-48F4-B7A1-8EEE11992A39}" type="pres">
      <dgm:prSet presAssocID="{05507467-AC88-477E-AF5C-F6A6E27BDD7B}" presName="node" presStyleLbl="node1" presStyleIdx="3" presStyleCnt="7">
        <dgm:presLayoutVars>
          <dgm:bulletEnabled val="1"/>
        </dgm:presLayoutVars>
      </dgm:prSet>
      <dgm:spPr/>
    </dgm:pt>
    <dgm:pt modelId="{49A5A358-9272-4A1E-AA5F-FE9111998D87}" type="pres">
      <dgm:prSet presAssocID="{5E3626E3-4A94-422D-853B-42316372114C}" presName="sibTrans" presStyleCnt="0"/>
      <dgm:spPr/>
    </dgm:pt>
    <dgm:pt modelId="{1EF4F898-1471-4F9A-A8E9-BB7252E29FFC}" type="pres">
      <dgm:prSet presAssocID="{AA6B9F40-0FD1-487F-8D90-F71DA8ACF72B}" presName="node" presStyleLbl="node1" presStyleIdx="4" presStyleCnt="7">
        <dgm:presLayoutVars>
          <dgm:bulletEnabled val="1"/>
        </dgm:presLayoutVars>
      </dgm:prSet>
      <dgm:spPr/>
    </dgm:pt>
    <dgm:pt modelId="{9E913D13-42A8-4479-9A8C-5E59AE2176A5}" type="pres">
      <dgm:prSet presAssocID="{BE927867-51FD-4BDE-B2F5-FA61A4D07DC0}" presName="sibTrans" presStyleCnt="0"/>
      <dgm:spPr/>
    </dgm:pt>
    <dgm:pt modelId="{7EC1D755-2F75-426A-8C93-6595DE120E26}" type="pres">
      <dgm:prSet presAssocID="{1990FBE6-6C33-44C1-9B45-EA0B83A95D4B}" presName="node" presStyleLbl="node1" presStyleIdx="5" presStyleCnt="7">
        <dgm:presLayoutVars>
          <dgm:bulletEnabled val="1"/>
        </dgm:presLayoutVars>
      </dgm:prSet>
      <dgm:spPr/>
    </dgm:pt>
    <dgm:pt modelId="{4A1DE7E7-F78F-4006-A6CC-57B5A204A2D2}" type="pres">
      <dgm:prSet presAssocID="{9EDF72C4-C763-4240-BD70-9BA2FDA68539}" presName="sibTrans" presStyleCnt="0"/>
      <dgm:spPr/>
    </dgm:pt>
    <dgm:pt modelId="{4DE4C37D-4A9C-42C1-B972-5A1E02A86A37}" type="pres">
      <dgm:prSet presAssocID="{ADA2390C-9438-496C-8C59-1E63E288440C}" presName="node" presStyleLbl="node1" presStyleIdx="6" presStyleCnt="7">
        <dgm:presLayoutVars>
          <dgm:bulletEnabled val="1"/>
        </dgm:presLayoutVars>
      </dgm:prSet>
      <dgm:spPr/>
    </dgm:pt>
  </dgm:ptLst>
  <dgm:cxnLst>
    <dgm:cxn modelId="{1284B400-5F25-46F4-899A-E3B3D97342D5}" type="presOf" srcId="{307C99B6-4D15-4616-A42E-84D6FCD7E58B}" destId="{4C07B29C-114F-40B8-A484-4E387D1FB465}" srcOrd="0" destOrd="0" presId="urn:microsoft.com/office/officeart/2005/8/layout/default"/>
    <dgm:cxn modelId="{7D67EE13-825E-4C80-9CA2-7CA0D19A120B}" srcId="{05CF4A96-8E90-444E-9120-BAE589E49DC5}" destId="{ADA2390C-9438-496C-8C59-1E63E288440C}" srcOrd="6" destOrd="0" parTransId="{FA7E9F76-901E-49C9-B93C-68112BD750F6}" sibTransId="{EF51C8B3-6C4F-48D7-9261-59096B3C138A}"/>
    <dgm:cxn modelId="{0F91C218-3AFB-44BC-9CF7-5CD54361CF87}" srcId="{05CF4A96-8E90-444E-9120-BAE589E49DC5}" destId="{F66DFFF0-B03F-432A-B584-90DB91757656}" srcOrd="0" destOrd="0" parTransId="{4BDE5502-989C-4637-9584-6DF6DD857E61}" sibTransId="{0353D4D4-E592-4859-8E78-494ECED1CB87}"/>
    <dgm:cxn modelId="{D7D9A029-0BE3-4453-9B96-5C247E1B9DAB}" type="presOf" srcId="{1990FBE6-6C33-44C1-9B45-EA0B83A95D4B}" destId="{7EC1D755-2F75-426A-8C93-6595DE120E26}" srcOrd="0" destOrd="0" presId="urn:microsoft.com/office/officeart/2005/8/layout/default"/>
    <dgm:cxn modelId="{B8E43E3B-5789-4962-AD2E-1903CD5DDBA5}" srcId="{05CF4A96-8E90-444E-9120-BAE589E49DC5}" destId="{307C99B6-4D15-4616-A42E-84D6FCD7E58B}" srcOrd="1" destOrd="0" parTransId="{C9B6FBA5-28F4-43FE-86AF-BF79D5F987CC}" sibTransId="{13E18A3A-6B76-436C-BE9F-6C77ED2F7ADC}"/>
    <dgm:cxn modelId="{E7284268-BB36-4D72-BD96-44C0C8EBA057}" type="presOf" srcId="{F66DFFF0-B03F-432A-B584-90DB91757656}" destId="{E5AAE8B5-7324-4545-A85F-59411EA54182}" srcOrd="0" destOrd="0" presId="urn:microsoft.com/office/officeart/2005/8/layout/default"/>
    <dgm:cxn modelId="{80C75B69-6833-4ADF-A0C5-41611BC92B6D}" type="presOf" srcId="{994385CF-3A0C-4986-B769-87D1CF9D6F51}" destId="{CCFD3761-C271-4CAA-8383-D84AB65CD8C1}" srcOrd="0" destOrd="0" presId="urn:microsoft.com/office/officeart/2005/8/layout/default"/>
    <dgm:cxn modelId="{5EC31A55-4A66-4E4C-BF37-71B4C19912C0}" type="presOf" srcId="{AA6B9F40-0FD1-487F-8D90-F71DA8ACF72B}" destId="{1EF4F898-1471-4F9A-A8E9-BB7252E29FFC}" srcOrd="0" destOrd="0" presId="urn:microsoft.com/office/officeart/2005/8/layout/default"/>
    <dgm:cxn modelId="{FDA87E57-BB37-4B0B-83DD-BD0D7B8767E0}" srcId="{05CF4A96-8E90-444E-9120-BAE589E49DC5}" destId="{1990FBE6-6C33-44C1-9B45-EA0B83A95D4B}" srcOrd="5" destOrd="0" parTransId="{C1EF8BA7-8620-47A8-A448-514FFF4AB165}" sibTransId="{9EDF72C4-C763-4240-BD70-9BA2FDA68539}"/>
    <dgm:cxn modelId="{8D695888-CA96-42C6-A426-AC33FCB0DBAC}" type="presOf" srcId="{05507467-AC88-477E-AF5C-F6A6E27BDD7B}" destId="{5F4F51ED-56FE-48F4-B7A1-8EEE11992A39}" srcOrd="0" destOrd="0" presId="urn:microsoft.com/office/officeart/2005/8/layout/default"/>
    <dgm:cxn modelId="{0B8DE490-B78C-46E9-9D09-EA92EB665A3B}" type="presOf" srcId="{05CF4A96-8E90-444E-9120-BAE589E49DC5}" destId="{DA3748D5-98CD-4657-834B-C14D31DC44E9}" srcOrd="0" destOrd="0" presId="urn:microsoft.com/office/officeart/2005/8/layout/default"/>
    <dgm:cxn modelId="{EED57191-661D-4956-BCA6-40532CBB699F}" srcId="{05CF4A96-8E90-444E-9120-BAE589E49DC5}" destId="{994385CF-3A0C-4986-B769-87D1CF9D6F51}" srcOrd="2" destOrd="0" parTransId="{8952F306-B63D-49E8-8CB3-739B9399EC19}" sibTransId="{AAD88E46-314C-4AA1-8B1F-3E890CA54602}"/>
    <dgm:cxn modelId="{A44B46A1-DE57-4F0E-89F6-C81227D5FE61}" srcId="{05CF4A96-8E90-444E-9120-BAE589E49DC5}" destId="{05507467-AC88-477E-AF5C-F6A6E27BDD7B}" srcOrd="3" destOrd="0" parTransId="{A051FE42-C7B3-470B-AC19-77D90A407590}" sibTransId="{5E3626E3-4A94-422D-853B-42316372114C}"/>
    <dgm:cxn modelId="{FB3AD7A7-4D2C-4E10-8DBB-909F3E8D4093}" type="presOf" srcId="{ADA2390C-9438-496C-8C59-1E63E288440C}" destId="{4DE4C37D-4A9C-42C1-B972-5A1E02A86A37}" srcOrd="0" destOrd="0" presId="urn:microsoft.com/office/officeart/2005/8/layout/default"/>
    <dgm:cxn modelId="{4E6B94F8-2A79-452A-B5DA-153C0EC08C3D}" srcId="{05CF4A96-8E90-444E-9120-BAE589E49DC5}" destId="{AA6B9F40-0FD1-487F-8D90-F71DA8ACF72B}" srcOrd="4" destOrd="0" parTransId="{F2B3E134-7B49-43C9-818A-93A71AD49C47}" sibTransId="{BE927867-51FD-4BDE-B2F5-FA61A4D07DC0}"/>
    <dgm:cxn modelId="{A60C80F0-A903-43A6-B3EF-F507C1D3971A}" type="presParOf" srcId="{DA3748D5-98CD-4657-834B-C14D31DC44E9}" destId="{E5AAE8B5-7324-4545-A85F-59411EA54182}" srcOrd="0" destOrd="0" presId="urn:microsoft.com/office/officeart/2005/8/layout/default"/>
    <dgm:cxn modelId="{277EC481-A301-483E-9445-46D2CFDD7F9F}" type="presParOf" srcId="{DA3748D5-98CD-4657-834B-C14D31DC44E9}" destId="{2C064FAD-088C-40FF-AA17-7C0A644FAA24}" srcOrd="1" destOrd="0" presId="urn:microsoft.com/office/officeart/2005/8/layout/default"/>
    <dgm:cxn modelId="{7EE17BEF-9D75-4C3A-978D-C46105A93314}" type="presParOf" srcId="{DA3748D5-98CD-4657-834B-C14D31DC44E9}" destId="{4C07B29C-114F-40B8-A484-4E387D1FB465}" srcOrd="2" destOrd="0" presId="urn:microsoft.com/office/officeart/2005/8/layout/default"/>
    <dgm:cxn modelId="{D8165F06-D041-44A4-80DB-8E6FB2CA7C21}" type="presParOf" srcId="{DA3748D5-98CD-4657-834B-C14D31DC44E9}" destId="{8E7E2C11-8926-4B40-B10F-D062F00AFA4A}" srcOrd="3" destOrd="0" presId="urn:microsoft.com/office/officeart/2005/8/layout/default"/>
    <dgm:cxn modelId="{5DE81265-65A4-4892-B4DE-02EB5DBE7967}" type="presParOf" srcId="{DA3748D5-98CD-4657-834B-C14D31DC44E9}" destId="{CCFD3761-C271-4CAA-8383-D84AB65CD8C1}" srcOrd="4" destOrd="0" presId="urn:microsoft.com/office/officeart/2005/8/layout/default"/>
    <dgm:cxn modelId="{A97FBF54-F48C-4CA0-99ED-5D30C5433077}" type="presParOf" srcId="{DA3748D5-98CD-4657-834B-C14D31DC44E9}" destId="{C942C76B-0AC3-43B9-A072-357D8FD4321F}" srcOrd="5" destOrd="0" presId="urn:microsoft.com/office/officeart/2005/8/layout/default"/>
    <dgm:cxn modelId="{B7F5FA69-5B32-4166-AFDE-D8E135026A5C}" type="presParOf" srcId="{DA3748D5-98CD-4657-834B-C14D31DC44E9}" destId="{5F4F51ED-56FE-48F4-B7A1-8EEE11992A39}" srcOrd="6" destOrd="0" presId="urn:microsoft.com/office/officeart/2005/8/layout/default"/>
    <dgm:cxn modelId="{3EA79537-8D80-41A4-8E92-66BBF1A5F8AF}" type="presParOf" srcId="{DA3748D5-98CD-4657-834B-C14D31DC44E9}" destId="{49A5A358-9272-4A1E-AA5F-FE9111998D87}" srcOrd="7" destOrd="0" presId="urn:microsoft.com/office/officeart/2005/8/layout/default"/>
    <dgm:cxn modelId="{95827741-7633-4B69-9E6E-E6931038B625}" type="presParOf" srcId="{DA3748D5-98CD-4657-834B-C14D31DC44E9}" destId="{1EF4F898-1471-4F9A-A8E9-BB7252E29FFC}" srcOrd="8" destOrd="0" presId="urn:microsoft.com/office/officeart/2005/8/layout/default"/>
    <dgm:cxn modelId="{1FCADD4A-11F9-4BE8-BB81-428421EA47EE}" type="presParOf" srcId="{DA3748D5-98CD-4657-834B-C14D31DC44E9}" destId="{9E913D13-42A8-4479-9A8C-5E59AE2176A5}" srcOrd="9" destOrd="0" presId="urn:microsoft.com/office/officeart/2005/8/layout/default"/>
    <dgm:cxn modelId="{4CF1371F-E8BB-450D-9B58-DD185CA131E9}" type="presParOf" srcId="{DA3748D5-98CD-4657-834B-C14D31DC44E9}" destId="{7EC1D755-2F75-426A-8C93-6595DE120E26}" srcOrd="10" destOrd="0" presId="urn:microsoft.com/office/officeart/2005/8/layout/default"/>
    <dgm:cxn modelId="{32D68174-BC8A-4823-BE0E-F95632296A49}" type="presParOf" srcId="{DA3748D5-98CD-4657-834B-C14D31DC44E9}" destId="{4A1DE7E7-F78F-4006-A6CC-57B5A204A2D2}" srcOrd="11" destOrd="0" presId="urn:microsoft.com/office/officeart/2005/8/layout/default"/>
    <dgm:cxn modelId="{83EF0D59-DAFF-4118-98F1-1912A9F75302}" type="presParOf" srcId="{DA3748D5-98CD-4657-834B-C14D31DC44E9}" destId="{4DE4C37D-4A9C-42C1-B972-5A1E02A86A3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D0B9AB-9E96-42F3-9A5D-49884A3762EE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D1EFD64-7B6B-4E32-BC07-841CFEED569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Data Preparation:</a:t>
          </a:r>
          <a:endParaRPr lang="en-US" dirty="0"/>
        </a:p>
      </dgm:t>
    </dgm:pt>
    <dgm:pt modelId="{CBA4F387-6A83-4E1E-8014-D3A891127D62}" type="parTrans" cxnId="{303B8E4D-5F48-41BF-A5C0-6C9401FD74B7}">
      <dgm:prSet/>
      <dgm:spPr/>
      <dgm:t>
        <a:bodyPr/>
        <a:lstStyle/>
        <a:p>
          <a:endParaRPr lang="en-US"/>
        </a:p>
      </dgm:t>
    </dgm:pt>
    <dgm:pt modelId="{9D0B04D9-3D4A-4D90-A455-15ADF0C41D59}" type="sibTrans" cxnId="{303B8E4D-5F48-41BF-A5C0-6C9401FD74B7}">
      <dgm:prSet/>
      <dgm:spPr/>
      <dgm:t>
        <a:bodyPr/>
        <a:lstStyle/>
        <a:p>
          <a:endParaRPr lang="en-US"/>
        </a:p>
      </dgm:t>
    </dgm:pt>
    <dgm:pt modelId="{88AE3655-BDCE-45BA-91EE-76624DD0338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Load Images</a:t>
          </a:r>
        </a:p>
      </dgm:t>
    </dgm:pt>
    <dgm:pt modelId="{226AF29F-5997-44D3-ADA1-919310914591}" type="parTrans" cxnId="{7092A112-A77D-46D4-9D1D-78F6D7217C5D}">
      <dgm:prSet/>
      <dgm:spPr/>
      <dgm:t>
        <a:bodyPr/>
        <a:lstStyle/>
        <a:p>
          <a:endParaRPr lang="en-US"/>
        </a:p>
      </dgm:t>
    </dgm:pt>
    <dgm:pt modelId="{2BC56976-787A-42FA-8972-9F0B7B4E863A}" type="sibTrans" cxnId="{7092A112-A77D-46D4-9D1D-78F6D7217C5D}">
      <dgm:prSet/>
      <dgm:spPr/>
      <dgm:t>
        <a:bodyPr/>
        <a:lstStyle/>
        <a:p>
          <a:endParaRPr lang="en-US"/>
        </a:p>
      </dgm:t>
    </dgm:pt>
    <dgm:pt modelId="{078772FB-84AE-43BC-954C-744176A52CD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Create Data frames</a:t>
          </a:r>
        </a:p>
      </dgm:t>
    </dgm:pt>
    <dgm:pt modelId="{036D9168-7E67-450C-A77E-E852AB8B8E12}" type="parTrans" cxnId="{C91AB5FA-5F33-43A8-B57C-ABCFBB360264}">
      <dgm:prSet/>
      <dgm:spPr/>
      <dgm:t>
        <a:bodyPr/>
        <a:lstStyle/>
        <a:p>
          <a:endParaRPr lang="en-US"/>
        </a:p>
      </dgm:t>
    </dgm:pt>
    <dgm:pt modelId="{9DE76B2D-5775-4F92-8117-57EE37A07237}" type="sibTrans" cxnId="{C91AB5FA-5F33-43A8-B57C-ABCFBB360264}">
      <dgm:prSet/>
      <dgm:spPr/>
      <dgm:t>
        <a:bodyPr/>
        <a:lstStyle/>
        <a:p>
          <a:endParaRPr lang="en-US"/>
        </a:p>
      </dgm:t>
    </dgm:pt>
    <dgm:pt modelId="{0A6C622A-16B5-4278-9638-939FF3D41AA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Feature Extraction:</a:t>
          </a:r>
          <a:endParaRPr lang="en-US" b="0" i="0"/>
        </a:p>
      </dgm:t>
    </dgm:pt>
    <dgm:pt modelId="{6E832680-074A-4619-B9C0-4A3C39C1BF3D}" type="parTrans" cxnId="{3D0FA9F5-96EF-49B4-B12C-39C5FCC8E1FE}">
      <dgm:prSet/>
      <dgm:spPr/>
      <dgm:t>
        <a:bodyPr/>
        <a:lstStyle/>
        <a:p>
          <a:endParaRPr lang="en-US"/>
        </a:p>
      </dgm:t>
    </dgm:pt>
    <dgm:pt modelId="{C9A05BBC-2D7E-44F3-97F0-1ABCD810E4E3}" type="sibTrans" cxnId="{3D0FA9F5-96EF-49B4-B12C-39C5FCC8E1FE}">
      <dgm:prSet/>
      <dgm:spPr/>
      <dgm:t>
        <a:bodyPr/>
        <a:lstStyle/>
        <a:p>
          <a:endParaRPr lang="en-US"/>
        </a:p>
      </dgm:t>
    </dgm:pt>
    <dgm:pt modelId="{C798AC6F-6022-4E4E-9B9A-FF21BB9889E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Grayscale Conversion</a:t>
          </a:r>
        </a:p>
      </dgm:t>
    </dgm:pt>
    <dgm:pt modelId="{B8FF13B4-A05E-4CD1-BC67-30E790C37DF4}" type="parTrans" cxnId="{5E8DF5E7-4503-4861-928D-FBE33EECE585}">
      <dgm:prSet/>
      <dgm:spPr/>
      <dgm:t>
        <a:bodyPr/>
        <a:lstStyle/>
        <a:p>
          <a:endParaRPr lang="en-US"/>
        </a:p>
      </dgm:t>
    </dgm:pt>
    <dgm:pt modelId="{ABEE9E28-A275-4B36-A1EC-5184943475E7}" type="sibTrans" cxnId="{5E8DF5E7-4503-4861-928D-FBE33EECE585}">
      <dgm:prSet/>
      <dgm:spPr/>
      <dgm:t>
        <a:bodyPr/>
        <a:lstStyle/>
        <a:p>
          <a:endParaRPr lang="en-US"/>
        </a:p>
      </dgm:t>
    </dgm:pt>
    <dgm:pt modelId="{EBA24066-53DA-438F-BDF3-BDE7208479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Normalization</a:t>
          </a:r>
        </a:p>
      </dgm:t>
    </dgm:pt>
    <dgm:pt modelId="{A0A48DA0-00C5-4B2A-8CA6-3406C0014B5B}" type="parTrans" cxnId="{09FD819E-E97A-4A36-9586-E2203816D955}">
      <dgm:prSet/>
      <dgm:spPr/>
      <dgm:t>
        <a:bodyPr/>
        <a:lstStyle/>
        <a:p>
          <a:endParaRPr lang="en-US"/>
        </a:p>
      </dgm:t>
    </dgm:pt>
    <dgm:pt modelId="{66A93BC9-FA6E-4D55-95F8-8F44475E8A5E}" type="sibTrans" cxnId="{09FD819E-E97A-4A36-9586-E2203816D955}">
      <dgm:prSet/>
      <dgm:spPr/>
      <dgm:t>
        <a:bodyPr/>
        <a:lstStyle/>
        <a:p>
          <a:endParaRPr lang="en-US"/>
        </a:p>
      </dgm:t>
    </dgm:pt>
    <dgm:pt modelId="{491580CB-41AD-4979-AB48-8141DC3AB0F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Model Construction:</a:t>
          </a:r>
          <a:endParaRPr lang="en-US" b="0" i="0"/>
        </a:p>
      </dgm:t>
    </dgm:pt>
    <dgm:pt modelId="{66C11918-4D22-4664-BFBC-71D338F80AC7}" type="parTrans" cxnId="{7638487E-5645-4DC1-B48F-BFD5B51831E1}">
      <dgm:prSet/>
      <dgm:spPr/>
      <dgm:t>
        <a:bodyPr/>
        <a:lstStyle/>
        <a:p>
          <a:endParaRPr lang="en-US"/>
        </a:p>
      </dgm:t>
    </dgm:pt>
    <dgm:pt modelId="{80958B04-71BB-4287-A092-D71F526473F0}" type="sibTrans" cxnId="{7638487E-5645-4DC1-B48F-BFD5B51831E1}">
      <dgm:prSet/>
      <dgm:spPr/>
      <dgm:t>
        <a:bodyPr/>
        <a:lstStyle/>
        <a:p>
          <a:endParaRPr lang="en-US"/>
        </a:p>
      </dgm:t>
    </dgm:pt>
    <dgm:pt modelId="{648E271D-6FBE-455D-B34D-E3F25224991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Define Architecture</a:t>
          </a:r>
        </a:p>
      </dgm:t>
    </dgm:pt>
    <dgm:pt modelId="{6CAE21D1-7A1A-4F9B-A2C5-F9E95BD4DC01}" type="parTrans" cxnId="{CF73229D-2B8A-4065-A858-B842387C16CE}">
      <dgm:prSet/>
      <dgm:spPr/>
      <dgm:t>
        <a:bodyPr/>
        <a:lstStyle/>
        <a:p>
          <a:endParaRPr lang="en-US"/>
        </a:p>
      </dgm:t>
    </dgm:pt>
    <dgm:pt modelId="{098B6E78-4B00-41E5-8F25-2767109DCDEC}" type="sibTrans" cxnId="{CF73229D-2B8A-4065-A858-B842387C16CE}">
      <dgm:prSet/>
      <dgm:spPr/>
      <dgm:t>
        <a:bodyPr/>
        <a:lstStyle/>
        <a:p>
          <a:endParaRPr lang="en-US"/>
        </a:p>
      </dgm:t>
    </dgm:pt>
    <dgm:pt modelId="{F97EF737-A30F-4BB9-90A5-8120AB7F6F0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Add Layers</a:t>
          </a:r>
        </a:p>
      </dgm:t>
    </dgm:pt>
    <dgm:pt modelId="{3F070F4F-3DC6-4482-ACBB-4B577086419E}" type="parTrans" cxnId="{98A96E20-4719-4897-9EFE-69676EE96121}">
      <dgm:prSet/>
      <dgm:spPr/>
      <dgm:t>
        <a:bodyPr/>
        <a:lstStyle/>
        <a:p>
          <a:endParaRPr lang="en-US"/>
        </a:p>
      </dgm:t>
    </dgm:pt>
    <dgm:pt modelId="{315D1517-4F35-4921-9005-90CEA81A1992}" type="sibTrans" cxnId="{98A96E20-4719-4897-9EFE-69676EE96121}">
      <dgm:prSet/>
      <dgm:spPr/>
      <dgm:t>
        <a:bodyPr/>
        <a:lstStyle/>
        <a:p>
          <a:endParaRPr lang="en-US"/>
        </a:p>
      </dgm:t>
    </dgm:pt>
    <dgm:pt modelId="{83B4D001-16FC-4C3B-A2E5-C1D2E1A3A7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Model Training:</a:t>
          </a:r>
          <a:endParaRPr lang="en-US" b="0" i="0"/>
        </a:p>
      </dgm:t>
    </dgm:pt>
    <dgm:pt modelId="{0BDC4C62-BA14-4032-8D34-F222127B09BC}" type="parTrans" cxnId="{6AC8E364-8222-4A17-B348-A81EFB4538B5}">
      <dgm:prSet/>
      <dgm:spPr/>
      <dgm:t>
        <a:bodyPr/>
        <a:lstStyle/>
        <a:p>
          <a:endParaRPr lang="en-US"/>
        </a:p>
      </dgm:t>
    </dgm:pt>
    <dgm:pt modelId="{630E7C51-0DF4-49A4-8A5B-7454552FF6A4}" type="sibTrans" cxnId="{6AC8E364-8222-4A17-B348-A81EFB4538B5}">
      <dgm:prSet/>
      <dgm:spPr/>
      <dgm:t>
        <a:bodyPr/>
        <a:lstStyle/>
        <a:p>
          <a:endParaRPr lang="en-US"/>
        </a:p>
      </dgm:t>
    </dgm:pt>
    <dgm:pt modelId="{A0B69CCC-1D00-4A7D-8A66-7D032A8A776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Compile Model</a:t>
          </a:r>
        </a:p>
      </dgm:t>
    </dgm:pt>
    <dgm:pt modelId="{F7BB6ABD-D8B6-495D-A0C2-6AAD20A2F0C3}" type="parTrans" cxnId="{2E2F5600-F78D-474F-A60A-7B11C904F094}">
      <dgm:prSet/>
      <dgm:spPr/>
      <dgm:t>
        <a:bodyPr/>
        <a:lstStyle/>
        <a:p>
          <a:endParaRPr lang="en-US"/>
        </a:p>
      </dgm:t>
    </dgm:pt>
    <dgm:pt modelId="{ADCB5C0F-4062-48FD-97A3-2CE57897E33A}" type="sibTrans" cxnId="{2E2F5600-F78D-474F-A60A-7B11C904F094}">
      <dgm:prSet/>
      <dgm:spPr/>
      <dgm:t>
        <a:bodyPr/>
        <a:lstStyle/>
        <a:p>
          <a:endParaRPr lang="en-US"/>
        </a:p>
      </dgm:t>
    </dgm:pt>
    <dgm:pt modelId="{554F9F54-9E7F-4F11-9AC0-54010901A8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Fit to Data</a:t>
          </a:r>
        </a:p>
      </dgm:t>
    </dgm:pt>
    <dgm:pt modelId="{14A7907C-26C0-42DB-8171-9F5F6DC4028E}" type="parTrans" cxnId="{D3F1A560-1289-4A53-933C-3DF0B160800B}">
      <dgm:prSet/>
      <dgm:spPr/>
      <dgm:t>
        <a:bodyPr/>
        <a:lstStyle/>
        <a:p>
          <a:endParaRPr lang="en-US"/>
        </a:p>
      </dgm:t>
    </dgm:pt>
    <dgm:pt modelId="{50E0A759-634A-468F-9B35-2402F4561C06}" type="sibTrans" cxnId="{D3F1A560-1289-4A53-933C-3DF0B160800B}">
      <dgm:prSet/>
      <dgm:spPr/>
      <dgm:t>
        <a:bodyPr/>
        <a:lstStyle/>
        <a:p>
          <a:endParaRPr lang="en-US"/>
        </a:p>
      </dgm:t>
    </dgm:pt>
    <dgm:pt modelId="{5C04949A-5F65-4EC7-AE44-985D436FB26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Model Evaluation and Saving:</a:t>
          </a:r>
          <a:endParaRPr lang="en-US" b="0" i="0"/>
        </a:p>
      </dgm:t>
    </dgm:pt>
    <dgm:pt modelId="{FFA9B07D-EEFC-4A73-AADC-D942AC162F78}" type="parTrans" cxnId="{58D8533D-0ACA-4C80-904F-03750426B0E5}">
      <dgm:prSet/>
      <dgm:spPr/>
      <dgm:t>
        <a:bodyPr/>
        <a:lstStyle/>
        <a:p>
          <a:endParaRPr lang="en-US"/>
        </a:p>
      </dgm:t>
    </dgm:pt>
    <dgm:pt modelId="{5201C3D4-74B7-4D9D-8B8E-722650CD12D8}" type="sibTrans" cxnId="{58D8533D-0ACA-4C80-904F-03750426B0E5}">
      <dgm:prSet/>
      <dgm:spPr/>
      <dgm:t>
        <a:bodyPr/>
        <a:lstStyle/>
        <a:p>
          <a:endParaRPr lang="en-US"/>
        </a:p>
      </dgm:t>
    </dgm:pt>
    <dgm:pt modelId="{8BF11A6A-E182-4A05-9962-033016ABBD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Evaluate Performance</a:t>
          </a:r>
        </a:p>
      </dgm:t>
    </dgm:pt>
    <dgm:pt modelId="{5A1D0694-92CB-41D8-9096-0B5C2DAF789B}" type="parTrans" cxnId="{78885C80-D811-4B45-94E4-831F7320D3A9}">
      <dgm:prSet/>
      <dgm:spPr/>
      <dgm:t>
        <a:bodyPr/>
        <a:lstStyle/>
        <a:p>
          <a:endParaRPr lang="en-US"/>
        </a:p>
      </dgm:t>
    </dgm:pt>
    <dgm:pt modelId="{84444570-7CC3-4180-A5FF-7FFA47CF0178}" type="sibTrans" cxnId="{78885C80-D811-4B45-94E4-831F7320D3A9}">
      <dgm:prSet/>
      <dgm:spPr/>
      <dgm:t>
        <a:bodyPr/>
        <a:lstStyle/>
        <a:p>
          <a:endParaRPr lang="en-US"/>
        </a:p>
      </dgm:t>
    </dgm:pt>
    <dgm:pt modelId="{6321B36C-6376-40CB-BD38-E28673938D0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Save Model</a:t>
          </a:r>
        </a:p>
      </dgm:t>
    </dgm:pt>
    <dgm:pt modelId="{896A398D-29EC-4144-BF8E-786C1444608B}" type="parTrans" cxnId="{4870AE35-2564-40BE-A6C5-9C02690B1806}">
      <dgm:prSet/>
      <dgm:spPr/>
      <dgm:t>
        <a:bodyPr/>
        <a:lstStyle/>
        <a:p>
          <a:endParaRPr lang="en-US"/>
        </a:p>
      </dgm:t>
    </dgm:pt>
    <dgm:pt modelId="{7FE67A5E-F9D3-4AA7-B0DC-2F2D4D884B31}" type="sibTrans" cxnId="{4870AE35-2564-40BE-A6C5-9C02690B1806}">
      <dgm:prSet/>
      <dgm:spPr/>
      <dgm:t>
        <a:bodyPr/>
        <a:lstStyle/>
        <a:p>
          <a:endParaRPr lang="en-US"/>
        </a:p>
      </dgm:t>
    </dgm:pt>
    <dgm:pt modelId="{53EFD583-99C8-4DD2-9409-31687461E3EE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/>
            <a:t>Model Loading and Prediction:</a:t>
          </a:r>
          <a:endParaRPr lang="en-US" b="0" i="0"/>
        </a:p>
      </dgm:t>
    </dgm:pt>
    <dgm:pt modelId="{3352A6F8-5851-48C7-A451-4D7EEC18C6D4}" type="parTrans" cxnId="{854DFE5F-0329-4AF8-9322-05290C2025D6}">
      <dgm:prSet/>
      <dgm:spPr/>
      <dgm:t>
        <a:bodyPr/>
        <a:lstStyle/>
        <a:p>
          <a:endParaRPr lang="en-US"/>
        </a:p>
      </dgm:t>
    </dgm:pt>
    <dgm:pt modelId="{112DACA2-8320-4290-8B44-4AAE209405EB}" type="sibTrans" cxnId="{854DFE5F-0329-4AF8-9322-05290C2025D6}">
      <dgm:prSet/>
      <dgm:spPr/>
      <dgm:t>
        <a:bodyPr/>
        <a:lstStyle/>
        <a:p>
          <a:endParaRPr lang="en-US"/>
        </a:p>
      </dgm:t>
    </dgm:pt>
    <dgm:pt modelId="{063D5DB6-DF24-4900-9CCC-9070A921CFC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Load Saved Model</a:t>
          </a:r>
        </a:p>
      </dgm:t>
    </dgm:pt>
    <dgm:pt modelId="{26F0700D-9515-434E-93CB-1D3093C5C16B}" type="parTrans" cxnId="{187518DF-3979-4F21-A5DB-D7F04CE088CE}">
      <dgm:prSet/>
      <dgm:spPr/>
      <dgm:t>
        <a:bodyPr/>
        <a:lstStyle/>
        <a:p>
          <a:endParaRPr lang="en-US"/>
        </a:p>
      </dgm:t>
    </dgm:pt>
    <dgm:pt modelId="{28B598B7-F491-400B-9DF6-EF68A359500B}" type="sibTrans" cxnId="{187518DF-3979-4F21-A5DB-D7F04CE088CE}">
      <dgm:prSet/>
      <dgm:spPr/>
      <dgm:t>
        <a:bodyPr/>
        <a:lstStyle/>
        <a:p>
          <a:endParaRPr lang="en-US"/>
        </a:p>
      </dgm:t>
    </dgm:pt>
    <dgm:pt modelId="{219E0667-078B-446E-A9AD-066B5AEB9DB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Predict Emotions</a:t>
          </a:r>
        </a:p>
      </dgm:t>
    </dgm:pt>
    <dgm:pt modelId="{EC15CA55-BAC1-41D1-92FE-09D74171D896}" type="parTrans" cxnId="{8545E09C-3F76-4F87-AD9C-CF5D75ED3940}">
      <dgm:prSet/>
      <dgm:spPr/>
      <dgm:t>
        <a:bodyPr/>
        <a:lstStyle/>
        <a:p>
          <a:endParaRPr lang="en-US"/>
        </a:p>
      </dgm:t>
    </dgm:pt>
    <dgm:pt modelId="{A240CA50-1F96-47E4-A527-24FCCB90C1AF}" type="sibTrans" cxnId="{8545E09C-3F76-4F87-AD9C-CF5D75ED3940}">
      <dgm:prSet/>
      <dgm:spPr/>
      <dgm:t>
        <a:bodyPr/>
        <a:lstStyle/>
        <a:p>
          <a:endParaRPr lang="en-US"/>
        </a:p>
      </dgm:t>
    </dgm:pt>
    <dgm:pt modelId="{F6ACC111-4FFB-4905-AFC7-D5CAA307F68D}" type="pres">
      <dgm:prSet presAssocID="{E7D0B9AB-9E96-42F3-9A5D-49884A3762EE}" presName="diagram" presStyleCnt="0">
        <dgm:presLayoutVars>
          <dgm:dir/>
          <dgm:resizeHandles val="exact"/>
        </dgm:presLayoutVars>
      </dgm:prSet>
      <dgm:spPr/>
    </dgm:pt>
    <dgm:pt modelId="{80362BE7-2E6F-43E4-A896-85354B1CD997}" type="pres">
      <dgm:prSet presAssocID="{6D1EFD64-7B6B-4E32-BC07-841CFEED569D}" presName="node" presStyleLbl="node1" presStyleIdx="0" presStyleCnt="6">
        <dgm:presLayoutVars>
          <dgm:bulletEnabled val="1"/>
        </dgm:presLayoutVars>
      </dgm:prSet>
      <dgm:spPr/>
    </dgm:pt>
    <dgm:pt modelId="{ABFE7486-7568-4548-B504-9DD0534F991F}" type="pres">
      <dgm:prSet presAssocID="{9D0B04D9-3D4A-4D90-A455-15ADF0C41D59}" presName="sibTrans" presStyleLbl="sibTrans2D1" presStyleIdx="0" presStyleCnt="5"/>
      <dgm:spPr/>
    </dgm:pt>
    <dgm:pt modelId="{5E1A4D20-F56E-4BAE-8BE6-BE4E60A59A4D}" type="pres">
      <dgm:prSet presAssocID="{9D0B04D9-3D4A-4D90-A455-15ADF0C41D59}" presName="connectorText" presStyleLbl="sibTrans2D1" presStyleIdx="0" presStyleCnt="5"/>
      <dgm:spPr/>
    </dgm:pt>
    <dgm:pt modelId="{482C6DBF-B6CC-4133-9610-003048AC37E8}" type="pres">
      <dgm:prSet presAssocID="{0A6C622A-16B5-4278-9638-939FF3D41AA9}" presName="node" presStyleLbl="node1" presStyleIdx="1" presStyleCnt="6">
        <dgm:presLayoutVars>
          <dgm:bulletEnabled val="1"/>
        </dgm:presLayoutVars>
      </dgm:prSet>
      <dgm:spPr/>
    </dgm:pt>
    <dgm:pt modelId="{111A9B99-4BB2-465A-BC5D-7616FB1FDC3C}" type="pres">
      <dgm:prSet presAssocID="{C9A05BBC-2D7E-44F3-97F0-1ABCD810E4E3}" presName="sibTrans" presStyleLbl="sibTrans2D1" presStyleIdx="1" presStyleCnt="5"/>
      <dgm:spPr/>
    </dgm:pt>
    <dgm:pt modelId="{821B1A6A-AF7E-4828-8F35-C95255D86F97}" type="pres">
      <dgm:prSet presAssocID="{C9A05BBC-2D7E-44F3-97F0-1ABCD810E4E3}" presName="connectorText" presStyleLbl="sibTrans2D1" presStyleIdx="1" presStyleCnt="5"/>
      <dgm:spPr/>
    </dgm:pt>
    <dgm:pt modelId="{D9ED43F9-5B9F-4F77-A1FE-45E1B2C6CF2F}" type="pres">
      <dgm:prSet presAssocID="{491580CB-41AD-4979-AB48-8141DC3AB0F4}" presName="node" presStyleLbl="node1" presStyleIdx="2" presStyleCnt="6">
        <dgm:presLayoutVars>
          <dgm:bulletEnabled val="1"/>
        </dgm:presLayoutVars>
      </dgm:prSet>
      <dgm:spPr/>
    </dgm:pt>
    <dgm:pt modelId="{9DFB890E-E1D2-4D98-8440-87F47A484D89}" type="pres">
      <dgm:prSet presAssocID="{80958B04-71BB-4287-A092-D71F526473F0}" presName="sibTrans" presStyleLbl="sibTrans2D1" presStyleIdx="2" presStyleCnt="5"/>
      <dgm:spPr/>
    </dgm:pt>
    <dgm:pt modelId="{D20023E9-0EF1-407A-AD4E-6658E8D4A173}" type="pres">
      <dgm:prSet presAssocID="{80958B04-71BB-4287-A092-D71F526473F0}" presName="connectorText" presStyleLbl="sibTrans2D1" presStyleIdx="2" presStyleCnt="5"/>
      <dgm:spPr/>
    </dgm:pt>
    <dgm:pt modelId="{C13FED0B-9476-47A4-8749-EBF6C902FFB0}" type="pres">
      <dgm:prSet presAssocID="{83B4D001-16FC-4C3B-A2E5-C1D2E1A3A770}" presName="node" presStyleLbl="node1" presStyleIdx="3" presStyleCnt="6">
        <dgm:presLayoutVars>
          <dgm:bulletEnabled val="1"/>
        </dgm:presLayoutVars>
      </dgm:prSet>
      <dgm:spPr/>
    </dgm:pt>
    <dgm:pt modelId="{8A921A69-A0DA-48A7-8561-FF6206EBA62E}" type="pres">
      <dgm:prSet presAssocID="{630E7C51-0DF4-49A4-8A5B-7454552FF6A4}" presName="sibTrans" presStyleLbl="sibTrans2D1" presStyleIdx="3" presStyleCnt="5"/>
      <dgm:spPr/>
    </dgm:pt>
    <dgm:pt modelId="{3FC54DC1-EBD4-4618-80AE-ECAD624071E9}" type="pres">
      <dgm:prSet presAssocID="{630E7C51-0DF4-49A4-8A5B-7454552FF6A4}" presName="connectorText" presStyleLbl="sibTrans2D1" presStyleIdx="3" presStyleCnt="5"/>
      <dgm:spPr/>
    </dgm:pt>
    <dgm:pt modelId="{A96C66B2-FBD8-44E2-AA68-F62E0FC36C45}" type="pres">
      <dgm:prSet presAssocID="{5C04949A-5F65-4EC7-AE44-985D436FB260}" presName="node" presStyleLbl="node1" presStyleIdx="4" presStyleCnt="6">
        <dgm:presLayoutVars>
          <dgm:bulletEnabled val="1"/>
        </dgm:presLayoutVars>
      </dgm:prSet>
      <dgm:spPr/>
    </dgm:pt>
    <dgm:pt modelId="{2AA0BED9-27B7-41BE-9CB8-5913C12DF841}" type="pres">
      <dgm:prSet presAssocID="{5201C3D4-74B7-4D9D-8B8E-722650CD12D8}" presName="sibTrans" presStyleLbl="sibTrans2D1" presStyleIdx="4" presStyleCnt="5"/>
      <dgm:spPr/>
    </dgm:pt>
    <dgm:pt modelId="{A533CF2B-990E-4AFB-8C3A-3801CBFB394E}" type="pres">
      <dgm:prSet presAssocID="{5201C3D4-74B7-4D9D-8B8E-722650CD12D8}" presName="connectorText" presStyleLbl="sibTrans2D1" presStyleIdx="4" presStyleCnt="5"/>
      <dgm:spPr/>
    </dgm:pt>
    <dgm:pt modelId="{8A56B7F3-BB28-4507-A1D9-F27B9AA473DA}" type="pres">
      <dgm:prSet presAssocID="{53EFD583-99C8-4DD2-9409-31687461E3EE}" presName="node" presStyleLbl="node1" presStyleIdx="5" presStyleCnt="6">
        <dgm:presLayoutVars>
          <dgm:bulletEnabled val="1"/>
        </dgm:presLayoutVars>
      </dgm:prSet>
      <dgm:spPr/>
    </dgm:pt>
  </dgm:ptLst>
  <dgm:cxnLst>
    <dgm:cxn modelId="{2E2F5600-F78D-474F-A60A-7B11C904F094}" srcId="{83B4D001-16FC-4C3B-A2E5-C1D2E1A3A770}" destId="{A0B69CCC-1D00-4A7D-8A66-7D032A8A7766}" srcOrd="0" destOrd="0" parTransId="{F7BB6ABD-D8B6-495D-A0C2-6AAD20A2F0C3}" sibTransId="{ADCB5C0F-4062-48FD-97A3-2CE57897E33A}"/>
    <dgm:cxn modelId="{331DE901-6079-4C47-8AA7-BC4F52AFC3D7}" type="presOf" srcId="{630E7C51-0DF4-49A4-8A5B-7454552FF6A4}" destId="{8A921A69-A0DA-48A7-8561-FF6206EBA62E}" srcOrd="0" destOrd="0" presId="urn:microsoft.com/office/officeart/2005/8/layout/process5"/>
    <dgm:cxn modelId="{6A967604-B758-466F-9C05-95795D65E194}" type="presOf" srcId="{C9A05BBC-2D7E-44F3-97F0-1ABCD810E4E3}" destId="{821B1A6A-AF7E-4828-8F35-C95255D86F97}" srcOrd="1" destOrd="0" presId="urn:microsoft.com/office/officeart/2005/8/layout/process5"/>
    <dgm:cxn modelId="{7092A112-A77D-46D4-9D1D-78F6D7217C5D}" srcId="{6D1EFD64-7B6B-4E32-BC07-841CFEED569D}" destId="{88AE3655-BDCE-45BA-91EE-76624DD03382}" srcOrd="0" destOrd="0" parTransId="{226AF29F-5997-44D3-ADA1-919310914591}" sibTransId="{2BC56976-787A-42FA-8972-9F0B7B4E863A}"/>
    <dgm:cxn modelId="{98A96E20-4719-4897-9EFE-69676EE96121}" srcId="{491580CB-41AD-4979-AB48-8141DC3AB0F4}" destId="{F97EF737-A30F-4BB9-90A5-8120AB7F6F09}" srcOrd="1" destOrd="0" parTransId="{3F070F4F-3DC6-4482-ACBB-4B577086419E}" sibTransId="{315D1517-4F35-4921-9005-90CEA81A1992}"/>
    <dgm:cxn modelId="{2D2B1421-34F4-4856-B6E8-A9AA8ADB9D32}" type="presOf" srcId="{8BF11A6A-E182-4A05-9962-033016ABBD28}" destId="{A96C66B2-FBD8-44E2-AA68-F62E0FC36C45}" srcOrd="0" destOrd="1" presId="urn:microsoft.com/office/officeart/2005/8/layout/process5"/>
    <dgm:cxn modelId="{2490B523-90AC-4FE9-BDB5-9343121DF89B}" type="presOf" srcId="{5201C3D4-74B7-4D9D-8B8E-722650CD12D8}" destId="{2AA0BED9-27B7-41BE-9CB8-5913C12DF841}" srcOrd="0" destOrd="0" presId="urn:microsoft.com/office/officeart/2005/8/layout/process5"/>
    <dgm:cxn modelId="{47023C2A-BC17-482A-8507-79468E1F62E1}" type="presOf" srcId="{9D0B04D9-3D4A-4D90-A455-15ADF0C41D59}" destId="{5E1A4D20-F56E-4BAE-8BE6-BE4E60A59A4D}" srcOrd="1" destOrd="0" presId="urn:microsoft.com/office/officeart/2005/8/layout/process5"/>
    <dgm:cxn modelId="{94AD2D33-496C-461E-AE10-6BFC5B02636C}" type="presOf" srcId="{6321B36C-6376-40CB-BD38-E28673938D0C}" destId="{A96C66B2-FBD8-44E2-AA68-F62E0FC36C45}" srcOrd="0" destOrd="2" presId="urn:microsoft.com/office/officeart/2005/8/layout/process5"/>
    <dgm:cxn modelId="{4870AE35-2564-40BE-A6C5-9C02690B1806}" srcId="{5C04949A-5F65-4EC7-AE44-985D436FB260}" destId="{6321B36C-6376-40CB-BD38-E28673938D0C}" srcOrd="1" destOrd="0" parTransId="{896A398D-29EC-4144-BF8E-786C1444608B}" sibTransId="{7FE67A5E-F9D3-4AA7-B0DC-2F2D4D884B31}"/>
    <dgm:cxn modelId="{F0455F3B-3499-4A57-B3D6-D9A041FC11CF}" type="presOf" srcId="{80958B04-71BB-4287-A092-D71F526473F0}" destId="{D20023E9-0EF1-407A-AD4E-6658E8D4A173}" srcOrd="1" destOrd="0" presId="urn:microsoft.com/office/officeart/2005/8/layout/process5"/>
    <dgm:cxn modelId="{58D8533D-0ACA-4C80-904F-03750426B0E5}" srcId="{E7D0B9AB-9E96-42F3-9A5D-49884A3762EE}" destId="{5C04949A-5F65-4EC7-AE44-985D436FB260}" srcOrd="4" destOrd="0" parTransId="{FFA9B07D-EEFC-4A73-AADC-D942AC162F78}" sibTransId="{5201C3D4-74B7-4D9D-8B8E-722650CD12D8}"/>
    <dgm:cxn modelId="{854DFE5F-0329-4AF8-9322-05290C2025D6}" srcId="{E7D0B9AB-9E96-42F3-9A5D-49884A3762EE}" destId="{53EFD583-99C8-4DD2-9409-31687461E3EE}" srcOrd="5" destOrd="0" parTransId="{3352A6F8-5851-48C7-A451-4D7EEC18C6D4}" sibTransId="{112DACA2-8320-4290-8B44-4AAE209405EB}"/>
    <dgm:cxn modelId="{D3F1A560-1289-4A53-933C-3DF0B160800B}" srcId="{83B4D001-16FC-4C3B-A2E5-C1D2E1A3A770}" destId="{554F9F54-9E7F-4F11-9AC0-54010901A886}" srcOrd="1" destOrd="0" parTransId="{14A7907C-26C0-42DB-8171-9F5F6DC4028E}" sibTransId="{50E0A759-634A-468F-9B35-2402F4561C06}"/>
    <dgm:cxn modelId="{6AC8E364-8222-4A17-B348-A81EFB4538B5}" srcId="{E7D0B9AB-9E96-42F3-9A5D-49884A3762EE}" destId="{83B4D001-16FC-4C3B-A2E5-C1D2E1A3A770}" srcOrd="3" destOrd="0" parTransId="{0BDC4C62-BA14-4032-8D34-F222127B09BC}" sibTransId="{630E7C51-0DF4-49A4-8A5B-7454552FF6A4}"/>
    <dgm:cxn modelId="{393E084C-B876-42D5-8633-E1540AF02663}" type="presOf" srcId="{C9A05BBC-2D7E-44F3-97F0-1ABCD810E4E3}" destId="{111A9B99-4BB2-465A-BC5D-7616FB1FDC3C}" srcOrd="0" destOrd="0" presId="urn:microsoft.com/office/officeart/2005/8/layout/process5"/>
    <dgm:cxn modelId="{303B8E4D-5F48-41BF-A5C0-6C9401FD74B7}" srcId="{E7D0B9AB-9E96-42F3-9A5D-49884A3762EE}" destId="{6D1EFD64-7B6B-4E32-BC07-841CFEED569D}" srcOrd="0" destOrd="0" parTransId="{CBA4F387-6A83-4E1E-8014-D3A891127D62}" sibTransId="{9D0B04D9-3D4A-4D90-A455-15ADF0C41D59}"/>
    <dgm:cxn modelId="{7638487E-5645-4DC1-B48F-BFD5B51831E1}" srcId="{E7D0B9AB-9E96-42F3-9A5D-49884A3762EE}" destId="{491580CB-41AD-4979-AB48-8141DC3AB0F4}" srcOrd="2" destOrd="0" parTransId="{66C11918-4D22-4664-BFBC-71D338F80AC7}" sibTransId="{80958B04-71BB-4287-A092-D71F526473F0}"/>
    <dgm:cxn modelId="{78885C80-D811-4B45-94E4-831F7320D3A9}" srcId="{5C04949A-5F65-4EC7-AE44-985D436FB260}" destId="{8BF11A6A-E182-4A05-9962-033016ABBD28}" srcOrd="0" destOrd="0" parTransId="{5A1D0694-92CB-41D8-9096-0B5C2DAF789B}" sibTransId="{84444570-7CC3-4180-A5FF-7FFA47CF0178}"/>
    <dgm:cxn modelId="{73A24882-A67E-42AE-BBAC-68171A7034DB}" type="presOf" srcId="{A0B69CCC-1D00-4A7D-8A66-7D032A8A7766}" destId="{C13FED0B-9476-47A4-8749-EBF6C902FFB0}" srcOrd="0" destOrd="1" presId="urn:microsoft.com/office/officeart/2005/8/layout/process5"/>
    <dgm:cxn modelId="{AAFEA88E-3F74-483E-9052-12F8316F44C6}" type="presOf" srcId="{C798AC6F-6022-4E4E-9B9A-FF21BB9889E3}" destId="{482C6DBF-B6CC-4133-9610-003048AC37E8}" srcOrd="0" destOrd="1" presId="urn:microsoft.com/office/officeart/2005/8/layout/process5"/>
    <dgm:cxn modelId="{FC0D2F92-5DA8-4A00-87A9-CF24F8F93F1F}" type="presOf" srcId="{630E7C51-0DF4-49A4-8A5B-7454552FF6A4}" destId="{3FC54DC1-EBD4-4618-80AE-ECAD624071E9}" srcOrd="1" destOrd="0" presId="urn:microsoft.com/office/officeart/2005/8/layout/process5"/>
    <dgm:cxn modelId="{25659497-B084-45FC-ACB3-16C4D7E1208F}" type="presOf" srcId="{648E271D-6FBE-455D-B34D-E3F252249914}" destId="{D9ED43F9-5B9F-4F77-A1FE-45E1B2C6CF2F}" srcOrd="0" destOrd="1" presId="urn:microsoft.com/office/officeart/2005/8/layout/process5"/>
    <dgm:cxn modelId="{8545E09C-3F76-4F87-AD9C-CF5D75ED3940}" srcId="{53EFD583-99C8-4DD2-9409-31687461E3EE}" destId="{219E0667-078B-446E-A9AD-066B5AEB9DBD}" srcOrd="1" destOrd="0" parTransId="{EC15CA55-BAC1-41D1-92FE-09D74171D896}" sibTransId="{A240CA50-1F96-47E4-A527-24FCCB90C1AF}"/>
    <dgm:cxn modelId="{CF73229D-2B8A-4065-A858-B842387C16CE}" srcId="{491580CB-41AD-4979-AB48-8141DC3AB0F4}" destId="{648E271D-6FBE-455D-B34D-E3F252249914}" srcOrd="0" destOrd="0" parTransId="{6CAE21D1-7A1A-4F9B-A2C5-F9E95BD4DC01}" sibTransId="{098B6E78-4B00-41E5-8F25-2767109DCDEC}"/>
    <dgm:cxn modelId="{09FD819E-E97A-4A36-9586-E2203816D955}" srcId="{0A6C622A-16B5-4278-9638-939FF3D41AA9}" destId="{EBA24066-53DA-438F-BDF3-BDE72084798C}" srcOrd="1" destOrd="0" parTransId="{A0A48DA0-00C5-4B2A-8CA6-3406C0014B5B}" sibTransId="{66A93BC9-FA6E-4D55-95F8-8F44475E8A5E}"/>
    <dgm:cxn modelId="{2E0700AD-D797-4007-92A7-D0CD026C686C}" type="presOf" srcId="{5C04949A-5F65-4EC7-AE44-985D436FB260}" destId="{A96C66B2-FBD8-44E2-AA68-F62E0FC36C45}" srcOrd="0" destOrd="0" presId="urn:microsoft.com/office/officeart/2005/8/layout/process5"/>
    <dgm:cxn modelId="{302350AD-F0FC-427B-A3B2-B614A5482537}" type="presOf" srcId="{554F9F54-9E7F-4F11-9AC0-54010901A886}" destId="{C13FED0B-9476-47A4-8749-EBF6C902FFB0}" srcOrd="0" destOrd="2" presId="urn:microsoft.com/office/officeart/2005/8/layout/process5"/>
    <dgm:cxn modelId="{EF0CD4AD-B096-45FC-B72F-FEC4811E415A}" type="presOf" srcId="{EBA24066-53DA-438F-BDF3-BDE72084798C}" destId="{482C6DBF-B6CC-4133-9610-003048AC37E8}" srcOrd="0" destOrd="2" presId="urn:microsoft.com/office/officeart/2005/8/layout/process5"/>
    <dgm:cxn modelId="{06D32CB3-AE5A-4F2E-B3C1-7F2C0BB0EB8F}" type="presOf" srcId="{83B4D001-16FC-4C3B-A2E5-C1D2E1A3A770}" destId="{C13FED0B-9476-47A4-8749-EBF6C902FFB0}" srcOrd="0" destOrd="0" presId="urn:microsoft.com/office/officeart/2005/8/layout/process5"/>
    <dgm:cxn modelId="{73D229B5-246D-4FB1-B1D1-61F89004C9D2}" type="presOf" srcId="{88AE3655-BDCE-45BA-91EE-76624DD03382}" destId="{80362BE7-2E6F-43E4-A896-85354B1CD997}" srcOrd="0" destOrd="1" presId="urn:microsoft.com/office/officeart/2005/8/layout/process5"/>
    <dgm:cxn modelId="{CCF4C0BA-B05A-4708-907D-D5D76ED503A5}" type="presOf" srcId="{063D5DB6-DF24-4900-9CCC-9070A921CFC6}" destId="{8A56B7F3-BB28-4507-A1D9-F27B9AA473DA}" srcOrd="0" destOrd="1" presId="urn:microsoft.com/office/officeart/2005/8/layout/process5"/>
    <dgm:cxn modelId="{FFA0A6C3-9B21-49AB-9C6F-D28B2C9EB994}" type="presOf" srcId="{9D0B04D9-3D4A-4D90-A455-15ADF0C41D59}" destId="{ABFE7486-7568-4548-B504-9DD0534F991F}" srcOrd="0" destOrd="0" presId="urn:microsoft.com/office/officeart/2005/8/layout/process5"/>
    <dgm:cxn modelId="{6FDE1DC8-96D4-4168-9960-5F0A19B94993}" type="presOf" srcId="{0A6C622A-16B5-4278-9638-939FF3D41AA9}" destId="{482C6DBF-B6CC-4133-9610-003048AC37E8}" srcOrd="0" destOrd="0" presId="urn:microsoft.com/office/officeart/2005/8/layout/process5"/>
    <dgm:cxn modelId="{97AAC2CA-8FBC-4A28-AE45-79E6DA14C2F4}" type="presOf" srcId="{5201C3D4-74B7-4D9D-8B8E-722650CD12D8}" destId="{A533CF2B-990E-4AFB-8C3A-3801CBFB394E}" srcOrd="1" destOrd="0" presId="urn:microsoft.com/office/officeart/2005/8/layout/process5"/>
    <dgm:cxn modelId="{5F016FD9-3ED3-46B9-B1B7-E2045EBAECAD}" type="presOf" srcId="{491580CB-41AD-4979-AB48-8141DC3AB0F4}" destId="{D9ED43F9-5B9F-4F77-A1FE-45E1B2C6CF2F}" srcOrd="0" destOrd="0" presId="urn:microsoft.com/office/officeart/2005/8/layout/process5"/>
    <dgm:cxn modelId="{946353DA-01D4-4F5D-8EE9-EAF60FF89FDF}" type="presOf" srcId="{078772FB-84AE-43BC-954C-744176A52CD3}" destId="{80362BE7-2E6F-43E4-A896-85354B1CD997}" srcOrd="0" destOrd="2" presId="urn:microsoft.com/office/officeart/2005/8/layout/process5"/>
    <dgm:cxn modelId="{944D65DE-B8FC-4F43-9536-5A852921C970}" type="presOf" srcId="{E7D0B9AB-9E96-42F3-9A5D-49884A3762EE}" destId="{F6ACC111-4FFB-4905-AFC7-D5CAA307F68D}" srcOrd="0" destOrd="0" presId="urn:microsoft.com/office/officeart/2005/8/layout/process5"/>
    <dgm:cxn modelId="{187518DF-3979-4F21-A5DB-D7F04CE088CE}" srcId="{53EFD583-99C8-4DD2-9409-31687461E3EE}" destId="{063D5DB6-DF24-4900-9CCC-9070A921CFC6}" srcOrd="0" destOrd="0" parTransId="{26F0700D-9515-434E-93CB-1D3093C5C16B}" sibTransId="{28B598B7-F491-400B-9DF6-EF68A359500B}"/>
    <dgm:cxn modelId="{3E4521E5-6B1A-4605-9287-6EA3DA2528F7}" type="presOf" srcId="{F97EF737-A30F-4BB9-90A5-8120AB7F6F09}" destId="{D9ED43F9-5B9F-4F77-A1FE-45E1B2C6CF2F}" srcOrd="0" destOrd="2" presId="urn:microsoft.com/office/officeart/2005/8/layout/process5"/>
    <dgm:cxn modelId="{5E8DF5E7-4503-4861-928D-FBE33EECE585}" srcId="{0A6C622A-16B5-4278-9638-939FF3D41AA9}" destId="{C798AC6F-6022-4E4E-9B9A-FF21BB9889E3}" srcOrd="0" destOrd="0" parTransId="{B8FF13B4-A05E-4CD1-BC67-30E790C37DF4}" sibTransId="{ABEE9E28-A275-4B36-A1EC-5184943475E7}"/>
    <dgm:cxn modelId="{DB28D0F0-D363-4951-A0BC-FA1AE9D554F7}" type="presOf" srcId="{53EFD583-99C8-4DD2-9409-31687461E3EE}" destId="{8A56B7F3-BB28-4507-A1D9-F27B9AA473DA}" srcOrd="0" destOrd="0" presId="urn:microsoft.com/office/officeart/2005/8/layout/process5"/>
    <dgm:cxn modelId="{76B1ACF1-7796-4E28-B51A-A695FAA43316}" type="presOf" srcId="{80958B04-71BB-4287-A092-D71F526473F0}" destId="{9DFB890E-E1D2-4D98-8440-87F47A484D89}" srcOrd="0" destOrd="0" presId="urn:microsoft.com/office/officeart/2005/8/layout/process5"/>
    <dgm:cxn modelId="{3D0FA9F5-96EF-49B4-B12C-39C5FCC8E1FE}" srcId="{E7D0B9AB-9E96-42F3-9A5D-49884A3762EE}" destId="{0A6C622A-16B5-4278-9638-939FF3D41AA9}" srcOrd="1" destOrd="0" parTransId="{6E832680-074A-4619-B9C0-4A3C39C1BF3D}" sibTransId="{C9A05BBC-2D7E-44F3-97F0-1ABCD810E4E3}"/>
    <dgm:cxn modelId="{E01747F8-7427-45A3-BBF5-7E7A0B0FA246}" type="presOf" srcId="{219E0667-078B-446E-A9AD-066B5AEB9DBD}" destId="{8A56B7F3-BB28-4507-A1D9-F27B9AA473DA}" srcOrd="0" destOrd="2" presId="urn:microsoft.com/office/officeart/2005/8/layout/process5"/>
    <dgm:cxn modelId="{C91AB5FA-5F33-43A8-B57C-ABCFBB360264}" srcId="{6D1EFD64-7B6B-4E32-BC07-841CFEED569D}" destId="{078772FB-84AE-43BC-954C-744176A52CD3}" srcOrd="1" destOrd="0" parTransId="{036D9168-7E67-450C-A77E-E852AB8B8E12}" sibTransId="{9DE76B2D-5775-4F92-8117-57EE37A07237}"/>
    <dgm:cxn modelId="{B19A09FB-09F5-42A8-92E6-FD0A2D71142C}" type="presOf" srcId="{6D1EFD64-7B6B-4E32-BC07-841CFEED569D}" destId="{80362BE7-2E6F-43E4-A896-85354B1CD997}" srcOrd="0" destOrd="0" presId="urn:microsoft.com/office/officeart/2005/8/layout/process5"/>
    <dgm:cxn modelId="{B8C2717B-3834-49CC-8D7C-D8C8481F0D54}" type="presParOf" srcId="{F6ACC111-4FFB-4905-AFC7-D5CAA307F68D}" destId="{80362BE7-2E6F-43E4-A896-85354B1CD997}" srcOrd="0" destOrd="0" presId="urn:microsoft.com/office/officeart/2005/8/layout/process5"/>
    <dgm:cxn modelId="{7F279772-2D1A-4315-8FFA-04AA65D8B677}" type="presParOf" srcId="{F6ACC111-4FFB-4905-AFC7-D5CAA307F68D}" destId="{ABFE7486-7568-4548-B504-9DD0534F991F}" srcOrd="1" destOrd="0" presId="urn:microsoft.com/office/officeart/2005/8/layout/process5"/>
    <dgm:cxn modelId="{6503AB24-AFEE-4142-8369-9815C408B183}" type="presParOf" srcId="{ABFE7486-7568-4548-B504-9DD0534F991F}" destId="{5E1A4D20-F56E-4BAE-8BE6-BE4E60A59A4D}" srcOrd="0" destOrd="0" presId="urn:microsoft.com/office/officeart/2005/8/layout/process5"/>
    <dgm:cxn modelId="{A6085FDD-4703-492D-BAB0-6A7F9B76ABEE}" type="presParOf" srcId="{F6ACC111-4FFB-4905-AFC7-D5CAA307F68D}" destId="{482C6DBF-B6CC-4133-9610-003048AC37E8}" srcOrd="2" destOrd="0" presId="urn:microsoft.com/office/officeart/2005/8/layout/process5"/>
    <dgm:cxn modelId="{5A08AB37-910F-4B44-8DD8-E41F97BF4D0C}" type="presParOf" srcId="{F6ACC111-4FFB-4905-AFC7-D5CAA307F68D}" destId="{111A9B99-4BB2-465A-BC5D-7616FB1FDC3C}" srcOrd="3" destOrd="0" presId="urn:microsoft.com/office/officeart/2005/8/layout/process5"/>
    <dgm:cxn modelId="{E3F550E0-135F-448E-8B95-CADD056EF66B}" type="presParOf" srcId="{111A9B99-4BB2-465A-BC5D-7616FB1FDC3C}" destId="{821B1A6A-AF7E-4828-8F35-C95255D86F97}" srcOrd="0" destOrd="0" presId="urn:microsoft.com/office/officeart/2005/8/layout/process5"/>
    <dgm:cxn modelId="{23F2210E-B3AA-4B88-BA2C-954B43A510FA}" type="presParOf" srcId="{F6ACC111-4FFB-4905-AFC7-D5CAA307F68D}" destId="{D9ED43F9-5B9F-4F77-A1FE-45E1B2C6CF2F}" srcOrd="4" destOrd="0" presId="urn:microsoft.com/office/officeart/2005/8/layout/process5"/>
    <dgm:cxn modelId="{F2E907CE-5E59-41E1-B640-BB16D443CE33}" type="presParOf" srcId="{F6ACC111-4FFB-4905-AFC7-D5CAA307F68D}" destId="{9DFB890E-E1D2-4D98-8440-87F47A484D89}" srcOrd="5" destOrd="0" presId="urn:microsoft.com/office/officeart/2005/8/layout/process5"/>
    <dgm:cxn modelId="{E741B1DB-60C2-4C94-AACD-3CEAC978816F}" type="presParOf" srcId="{9DFB890E-E1D2-4D98-8440-87F47A484D89}" destId="{D20023E9-0EF1-407A-AD4E-6658E8D4A173}" srcOrd="0" destOrd="0" presId="urn:microsoft.com/office/officeart/2005/8/layout/process5"/>
    <dgm:cxn modelId="{F474C0FF-0021-4ABF-AF7B-ACF0AD7B3524}" type="presParOf" srcId="{F6ACC111-4FFB-4905-AFC7-D5CAA307F68D}" destId="{C13FED0B-9476-47A4-8749-EBF6C902FFB0}" srcOrd="6" destOrd="0" presId="urn:microsoft.com/office/officeart/2005/8/layout/process5"/>
    <dgm:cxn modelId="{98F19D76-A3E4-49D6-A323-2DAC686DD113}" type="presParOf" srcId="{F6ACC111-4FFB-4905-AFC7-D5CAA307F68D}" destId="{8A921A69-A0DA-48A7-8561-FF6206EBA62E}" srcOrd="7" destOrd="0" presId="urn:microsoft.com/office/officeart/2005/8/layout/process5"/>
    <dgm:cxn modelId="{8703AEBE-BE4A-4D87-BFBF-F6F89114E245}" type="presParOf" srcId="{8A921A69-A0DA-48A7-8561-FF6206EBA62E}" destId="{3FC54DC1-EBD4-4618-80AE-ECAD624071E9}" srcOrd="0" destOrd="0" presId="urn:microsoft.com/office/officeart/2005/8/layout/process5"/>
    <dgm:cxn modelId="{732D7275-C1C3-4E79-AC1E-62D836E6AA79}" type="presParOf" srcId="{F6ACC111-4FFB-4905-AFC7-D5CAA307F68D}" destId="{A96C66B2-FBD8-44E2-AA68-F62E0FC36C45}" srcOrd="8" destOrd="0" presId="urn:microsoft.com/office/officeart/2005/8/layout/process5"/>
    <dgm:cxn modelId="{E6756FB4-4A99-47B0-9F47-556891F101B5}" type="presParOf" srcId="{F6ACC111-4FFB-4905-AFC7-D5CAA307F68D}" destId="{2AA0BED9-27B7-41BE-9CB8-5913C12DF841}" srcOrd="9" destOrd="0" presId="urn:microsoft.com/office/officeart/2005/8/layout/process5"/>
    <dgm:cxn modelId="{2F7C74F2-4F85-40AB-9D2B-308F992FD5EC}" type="presParOf" srcId="{2AA0BED9-27B7-41BE-9CB8-5913C12DF841}" destId="{A533CF2B-990E-4AFB-8C3A-3801CBFB394E}" srcOrd="0" destOrd="0" presId="urn:microsoft.com/office/officeart/2005/8/layout/process5"/>
    <dgm:cxn modelId="{44B3F746-F045-4F39-A56D-87A3E7D8DD05}" type="presParOf" srcId="{F6ACC111-4FFB-4905-AFC7-D5CAA307F68D}" destId="{8A56B7F3-BB28-4507-A1D9-F27B9AA473D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D0B9AB-9E96-42F3-9A5D-49884A3762EE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44729CE-3E71-4C24-BAD2-2BDACFA0F6A9}">
      <dgm:prSet/>
      <dgm:spPr/>
      <dgm:t>
        <a:bodyPr/>
        <a:lstStyle/>
        <a:p>
          <a:r>
            <a:rPr lang="en-US" dirty="0"/>
            <a:t>Capture Video:</a:t>
          </a:r>
        </a:p>
      </dgm:t>
    </dgm:pt>
    <dgm:pt modelId="{B1667AA5-B1F0-4E87-A220-20CC340E5736}" type="parTrans" cxnId="{4AD00CEC-BFE8-4FED-A805-34B8CB86D3DB}">
      <dgm:prSet/>
      <dgm:spPr/>
      <dgm:t>
        <a:bodyPr/>
        <a:lstStyle/>
        <a:p>
          <a:endParaRPr lang="en-US"/>
        </a:p>
      </dgm:t>
    </dgm:pt>
    <dgm:pt modelId="{24D74AF2-2F80-4201-80C0-97CE3BD92A2B}" type="sibTrans" cxnId="{4AD00CEC-BFE8-4FED-A805-34B8CB86D3DB}">
      <dgm:prSet/>
      <dgm:spPr/>
      <dgm:t>
        <a:bodyPr/>
        <a:lstStyle/>
        <a:p>
          <a:endParaRPr lang="en-US"/>
        </a:p>
      </dgm:t>
    </dgm:pt>
    <dgm:pt modelId="{EA5A4F3E-C4F9-44A3-ABCD-637B557CF6E7}">
      <dgm:prSet/>
      <dgm:spPr/>
      <dgm:t>
        <a:bodyPr/>
        <a:lstStyle/>
        <a:p>
          <a:r>
            <a:rPr lang="en-US" dirty="0"/>
            <a:t>Pre-process Image:</a:t>
          </a:r>
        </a:p>
      </dgm:t>
    </dgm:pt>
    <dgm:pt modelId="{C40FC9EF-19F3-4E5E-AE58-F1ED3A8BEEA3}" type="parTrans" cxnId="{9D88F9AA-C060-4769-9649-F0D5674FD074}">
      <dgm:prSet/>
      <dgm:spPr/>
      <dgm:t>
        <a:bodyPr/>
        <a:lstStyle/>
        <a:p>
          <a:endParaRPr lang="en-US"/>
        </a:p>
      </dgm:t>
    </dgm:pt>
    <dgm:pt modelId="{CDC62E10-1D05-44BE-8335-4586F88FD5A8}" type="sibTrans" cxnId="{9D88F9AA-C060-4769-9649-F0D5674FD074}">
      <dgm:prSet/>
      <dgm:spPr/>
      <dgm:t>
        <a:bodyPr/>
        <a:lstStyle/>
        <a:p>
          <a:endParaRPr lang="en-US"/>
        </a:p>
      </dgm:t>
    </dgm:pt>
    <dgm:pt modelId="{7364642F-57ED-4433-A8D9-FC9345F659A7}">
      <dgm:prSet/>
      <dgm:spPr/>
      <dgm:t>
        <a:bodyPr/>
        <a:lstStyle/>
        <a:p>
          <a:r>
            <a:rPr lang="en-US" dirty="0"/>
            <a:t>Detect Faces</a:t>
          </a:r>
        </a:p>
      </dgm:t>
    </dgm:pt>
    <dgm:pt modelId="{FE4ECA73-A0C1-486D-8417-84CA818FC957}" type="parTrans" cxnId="{3E0525C4-5B05-495E-942E-4D1BD83D9890}">
      <dgm:prSet/>
      <dgm:spPr/>
      <dgm:t>
        <a:bodyPr/>
        <a:lstStyle/>
        <a:p>
          <a:endParaRPr lang="en-US"/>
        </a:p>
      </dgm:t>
    </dgm:pt>
    <dgm:pt modelId="{1D809BFC-0206-4970-AE24-E09BCDA76ACF}" type="sibTrans" cxnId="{3E0525C4-5B05-495E-942E-4D1BD83D9890}">
      <dgm:prSet/>
      <dgm:spPr/>
      <dgm:t>
        <a:bodyPr/>
        <a:lstStyle/>
        <a:p>
          <a:endParaRPr lang="en-US"/>
        </a:p>
      </dgm:t>
    </dgm:pt>
    <dgm:pt modelId="{0D2C1E0B-DC3E-4D27-9469-8DB5C5E9E2D9}">
      <dgm:prSet/>
      <dgm:spPr/>
      <dgm:t>
        <a:bodyPr/>
        <a:lstStyle/>
        <a:p>
          <a:r>
            <a:rPr lang="en-US" dirty="0"/>
            <a:t>Extract Features:</a:t>
          </a:r>
        </a:p>
      </dgm:t>
    </dgm:pt>
    <dgm:pt modelId="{50FE8485-4534-4ADC-B9AF-D733229F3959}" type="parTrans" cxnId="{5CD8BA63-2368-49A6-89DB-7D6BDD45AD56}">
      <dgm:prSet/>
      <dgm:spPr/>
      <dgm:t>
        <a:bodyPr/>
        <a:lstStyle/>
        <a:p>
          <a:endParaRPr lang="en-US"/>
        </a:p>
      </dgm:t>
    </dgm:pt>
    <dgm:pt modelId="{0905DFB1-F901-42F0-9943-27A83DE7AA6F}" type="sibTrans" cxnId="{5CD8BA63-2368-49A6-89DB-7D6BDD45AD56}">
      <dgm:prSet/>
      <dgm:spPr/>
      <dgm:t>
        <a:bodyPr/>
        <a:lstStyle/>
        <a:p>
          <a:endParaRPr lang="en-US"/>
        </a:p>
      </dgm:t>
    </dgm:pt>
    <dgm:pt modelId="{212FF66D-F45B-4EEC-B520-F117FB17BDCF}">
      <dgm:prSet/>
      <dgm:spPr/>
      <dgm:t>
        <a:bodyPr/>
        <a:lstStyle/>
        <a:p>
          <a:r>
            <a:rPr lang="en-US" dirty="0"/>
            <a:t>Load Model:</a:t>
          </a:r>
        </a:p>
      </dgm:t>
    </dgm:pt>
    <dgm:pt modelId="{89E6B8A4-67E1-4407-8A57-DABCE18B0A28}" type="parTrans" cxnId="{3F6E3068-9DAF-4944-8F53-4EC4E93DD4CA}">
      <dgm:prSet/>
      <dgm:spPr/>
      <dgm:t>
        <a:bodyPr/>
        <a:lstStyle/>
        <a:p>
          <a:endParaRPr lang="en-US"/>
        </a:p>
      </dgm:t>
    </dgm:pt>
    <dgm:pt modelId="{D553C692-4710-4A19-BD1E-BA7D55397CF9}" type="sibTrans" cxnId="{3F6E3068-9DAF-4944-8F53-4EC4E93DD4CA}">
      <dgm:prSet/>
      <dgm:spPr/>
      <dgm:t>
        <a:bodyPr/>
        <a:lstStyle/>
        <a:p>
          <a:endParaRPr lang="en-US"/>
        </a:p>
      </dgm:t>
    </dgm:pt>
    <dgm:pt modelId="{C7DB69B4-68AB-4C42-A41B-3CF7E01BDE19}">
      <dgm:prSet/>
      <dgm:spPr/>
      <dgm:t>
        <a:bodyPr/>
        <a:lstStyle/>
        <a:p>
          <a:r>
            <a:rPr lang="en-US" dirty="0"/>
            <a:t>Predict Emotions:</a:t>
          </a:r>
        </a:p>
      </dgm:t>
    </dgm:pt>
    <dgm:pt modelId="{80CD9C38-BA71-4D7A-9D1B-4559498D6A40}" type="parTrans" cxnId="{94C0F8B0-3B38-4A7A-9DDC-5C66308F52C3}">
      <dgm:prSet/>
      <dgm:spPr/>
      <dgm:t>
        <a:bodyPr/>
        <a:lstStyle/>
        <a:p>
          <a:endParaRPr lang="en-US"/>
        </a:p>
      </dgm:t>
    </dgm:pt>
    <dgm:pt modelId="{B8CBAA42-7A81-42EE-8FE9-EF3595BA9A2F}" type="sibTrans" cxnId="{94C0F8B0-3B38-4A7A-9DDC-5C66308F52C3}">
      <dgm:prSet/>
      <dgm:spPr/>
      <dgm:t>
        <a:bodyPr/>
        <a:lstStyle/>
        <a:p>
          <a:endParaRPr lang="en-US"/>
        </a:p>
      </dgm:t>
    </dgm:pt>
    <dgm:pt modelId="{D7A4D769-45A5-4A3F-8CDD-CF55E7E77198}">
      <dgm:prSet/>
      <dgm:spPr/>
      <dgm:t>
        <a:bodyPr/>
        <a:lstStyle/>
        <a:p>
          <a:r>
            <a:rPr lang="en-US" dirty="0"/>
            <a:t>Display Output:</a:t>
          </a:r>
        </a:p>
      </dgm:t>
    </dgm:pt>
    <dgm:pt modelId="{A223D2CC-CE41-4E9E-871E-D7749FA1017E}" type="parTrans" cxnId="{D3226F79-66D1-4DBD-9772-DAED7441540B}">
      <dgm:prSet/>
      <dgm:spPr/>
      <dgm:t>
        <a:bodyPr/>
        <a:lstStyle/>
        <a:p>
          <a:endParaRPr lang="en-US"/>
        </a:p>
      </dgm:t>
    </dgm:pt>
    <dgm:pt modelId="{3A4E31E9-8A2E-476A-A0EE-A5C52EA75E44}" type="sibTrans" cxnId="{D3226F79-66D1-4DBD-9772-DAED7441540B}">
      <dgm:prSet/>
      <dgm:spPr/>
      <dgm:t>
        <a:bodyPr/>
        <a:lstStyle/>
        <a:p>
          <a:endParaRPr lang="en-US"/>
        </a:p>
      </dgm:t>
    </dgm:pt>
    <dgm:pt modelId="{6CDD78CF-DAB9-43C8-9BE7-60B9782E7C22}">
      <dgm:prSet/>
      <dgm:spPr/>
      <dgm:t>
        <a:bodyPr/>
        <a:lstStyle/>
        <a:p>
          <a:r>
            <a:rPr lang="en-US" dirty="0"/>
            <a:t>Handle Errors:</a:t>
          </a:r>
        </a:p>
      </dgm:t>
    </dgm:pt>
    <dgm:pt modelId="{CA356FDF-2FC8-4D70-BCD8-F85DB69D7BAB}" type="parTrans" cxnId="{CF8D8332-5BB2-4150-A8E1-D555E3B5AA04}">
      <dgm:prSet/>
      <dgm:spPr/>
      <dgm:t>
        <a:bodyPr/>
        <a:lstStyle/>
        <a:p>
          <a:endParaRPr lang="en-US"/>
        </a:p>
      </dgm:t>
    </dgm:pt>
    <dgm:pt modelId="{148947B1-51B5-4795-9056-558EB85A4651}" type="sibTrans" cxnId="{CF8D8332-5BB2-4150-A8E1-D555E3B5AA04}">
      <dgm:prSet/>
      <dgm:spPr/>
      <dgm:t>
        <a:bodyPr/>
        <a:lstStyle/>
        <a:p>
          <a:endParaRPr lang="en-US"/>
        </a:p>
      </dgm:t>
    </dgm:pt>
    <dgm:pt modelId="{48826B0D-AAEE-4E14-8F19-F541FA350133}">
      <dgm:prSet/>
      <dgm:spPr/>
      <dgm:t>
        <a:bodyPr/>
        <a:lstStyle/>
        <a:p>
          <a:r>
            <a:rPr lang="en-US"/>
            <a:t>Identify </a:t>
          </a:r>
          <a:r>
            <a:rPr lang="en-US" dirty="0"/>
            <a:t>facial regions.</a:t>
          </a:r>
        </a:p>
      </dgm:t>
    </dgm:pt>
    <dgm:pt modelId="{0704D6C8-ACA4-4018-AD50-C0BA3612AB41}" type="parTrans" cxnId="{7236ADD2-70AA-44E1-8D51-DF2B324C56E0}">
      <dgm:prSet/>
      <dgm:spPr/>
      <dgm:t>
        <a:bodyPr/>
        <a:lstStyle/>
        <a:p>
          <a:endParaRPr lang="en-US"/>
        </a:p>
      </dgm:t>
    </dgm:pt>
    <dgm:pt modelId="{2C8A3B10-CA51-4D8E-BBCE-F721CC3E61E4}" type="sibTrans" cxnId="{7236ADD2-70AA-44E1-8D51-DF2B324C56E0}">
      <dgm:prSet/>
      <dgm:spPr/>
      <dgm:t>
        <a:bodyPr/>
        <a:lstStyle/>
        <a:p>
          <a:endParaRPr lang="en-US"/>
        </a:p>
      </dgm:t>
    </dgm:pt>
    <dgm:pt modelId="{5894A760-7663-41A4-8185-64EF759638A4}">
      <dgm:prSet/>
      <dgm:spPr/>
      <dgm:t>
        <a:bodyPr/>
        <a:lstStyle/>
        <a:p>
          <a:r>
            <a:rPr lang="en-US" dirty="0"/>
            <a:t>Resize detected face.</a:t>
          </a:r>
        </a:p>
      </dgm:t>
    </dgm:pt>
    <dgm:pt modelId="{41B51FE7-DD9C-454A-A762-4B1BD4FB28C2}" type="parTrans" cxnId="{46C1C18D-A9AA-41EB-885C-12ABBBFF8DD5}">
      <dgm:prSet/>
      <dgm:spPr/>
      <dgm:t>
        <a:bodyPr/>
        <a:lstStyle/>
        <a:p>
          <a:endParaRPr lang="en-US"/>
        </a:p>
      </dgm:t>
    </dgm:pt>
    <dgm:pt modelId="{12AD222A-CAC2-4888-B22E-005E7C0880E8}" type="sibTrans" cxnId="{46C1C18D-A9AA-41EB-885C-12ABBBFF8DD5}">
      <dgm:prSet/>
      <dgm:spPr/>
      <dgm:t>
        <a:bodyPr/>
        <a:lstStyle/>
        <a:p>
          <a:endParaRPr lang="en-US"/>
        </a:p>
      </dgm:t>
    </dgm:pt>
    <dgm:pt modelId="{C31CFCFD-13A7-4EB9-B092-826F93B69F7D}">
      <dgm:prSet/>
      <dgm:spPr/>
      <dgm:t>
        <a:bodyPr/>
        <a:lstStyle/>
        <a:p>
          <a:r>
            <a:rPr lang="en-US" dirty="0"/>
            <a:t>Load emotion detection model.</a:t>
          </a:r>
        </a:p>
      </dgm:t>
    </dgm:pt>
    <dgm:pt modelId="{F3502F05-FB12-423C-B5AB-661AC233BFE6}" type="parTrans" cxnId="{29FD05AB-CF11-4B2D-8ED2-64B9C082B0B6}">
      <dgm:prSet/>
      <dgm:spPr/>
      <dgm:t>
        <a:bodyPr/>
        <a:lstStyle/>
        <a:p>
          <a:endParaRPr lang="en-US"/>
        </a:p>
      </dgm:t>
    </dgm:pt>
    <dgm:pt modelId="{B50FD47A-1560-49DB-91C9-B148BC9DDF43}" type="sibTrans" cxnId="{29FD05AB-CF11-4B2D-8ED2-64B9C082B0B6}">
      <dgm:prSet/>
      <dgm:spPr/>
      <dgm:t>
        <a:bodyPr/>
        <a:lstStyle/>
        <a:p>
          <a:endParaRPr lang="en-US"/>
        </a:p>
      </dgm:t>
    </dgm:pt>
    <dgm:pt modelId="{47FF2A47-6284-47D4-8BEF-73FFC0DD353C}">
      <dgm:prSet/>
      <dgm:spPr/>
      <dgm:t>
        <a:bodyPr/>
        <a:lstStyle/>
        <a:p>
          <a:r>
            <a:rPr lang="en-US"/>
            <a:t>Utilize </a:t>
          </a:r>
          <a:r>
            <a:rPr lang="en-US" dirty="0"/>
            <a:t>model.</a:t>
          </a:r>
        </a:p>
      </dgm:t>
    </dgm:pt>
    <dgm:pt modelId="{A3198B6E-D4BB-4667-8729-5E97D41585B7}" type="parTrans" cxnId="{5901C06D-03E9-402F-96B4-6DE0B3633EAD}">
      <dgm:prSet/>
      <dgm:spPr/>
      <dgm:t>
        <a:bodyPr/>
        <a:lstStyle/>
        <a:p>
          <a:endParaRPr lang="en-US"/>
        </a:p>
      </dgm:t>
    </dgm:pt>
    <dgm:pt modelId="{9C3F3163-B239-4C9C-83A2-3F92292E43F0}" type="sibTrans" cxnId="{5901C06D-03E9-402F-96B4-6DE0B3633EAD}">
      <dgm:prSet/>
      <dgm:spPr/>
      <dgm:t>
        <a:bodyPr/>
        <a:lstStyle/>
        <a:p>
          <a:endParaRPr lang="en-US"/>
        </a:p>
      </dgm:t>
    </dgm:pt>
    <dgm:pt modelId="{F2ABA6E1-9A9E-4B90-B5B4-9BDCBC633C39}">
      <dgm:prSet/>
      <dgm:spPr/>
      <dgm:t>
        <a:bodyPr/>
        <a:lstStyle/>
        <a:p>
          <a:r>
            <a:rPr lang="en-US"/>
            <a:t>Draw </a:t>
          </a:r>
          <a:r>
            <a:rPr lang="en-US" dirty="0"/>
            <a:t>rectangles, overlay emotions.</a:t>
          </a:r>
        </a:p>
      </dgm:t>
    </dgm:pt>
    <dgm:pt modelId="{ED18C8E2-E096-48A3-AD33-46346A7306E3}" type="parTrans" cxnId="{B1C55285-46DB-49BF-B946-A3D8BF786B16}">
      <dgm:prSet/>
      <dgm:spPr/>
      <dgm:t>
        <a:bodyPr/>
        <a:lstStyle/>
        <a:p>
          <a:endParaRPr lang="en-US"/>
        </a:p>
      </dgm:t>
    </dgm:pt>
    <dgm:pt modelId="{214C51CC-AB34-4E23-86AA-258E1AEBF42E}" type="sibTrans" cxnId="{B1C55285-46DB-49BF-B946-A3D8BF786B16}">
      <dgm:prSet/>
      <dgm:spPr/>
      <dgm:t>
        <a:bodyPr/>
        <a:lstStyle/>
        <a:p>
          <a:endParaRPr lang="en-US"/>
        </a:p>
      </dgm:t>
    </dgm:pt>
    <dgm:pt modelId="{65909700-3D64-4F0C-A6BC-9AD697C7981B}">
      <dgm:prSet/>
      <dgm:spPr/>
      <dgm:t>
        <a:bodyPr/>
        <a:lstStyle/>
        <a:p>
          <a:r>
            <a:rPr lang="en-US"/>
            <a:t>Implement </a:t>
          </a:r>
          <a:r>
            <a:rPr lang="en-US" dirty="0"/>
            <a:t>error handling.</a:t>
          </a:r>
        </a:p>
      </dgm:t>
    </dgm:pt>
    <dgm:pt modelId="{CBCAE9D6-CB9E-4E5F-B72A-9068E3FD80C3}" type="parTrans" cxnId="{6FCF3FA6-5F2F-40C4-9388-C20A889D04CB}">
      <dgm:prSet/>
      <dgm:spPr/>
      <dgm:t>
        <a:bodyPr/>
        <a:lstStyle/>
        <a:p>
          <a:endParaRPr lang="en-US"/>
        </a:p>
      </dgm:t>
    </dgm:pt>
    <dgm:pt modelId="{D4EFDC0B-85FB-436C-BABD-56FD4751BE92}" type="sibTrans" cxnId="{6FCF3FA6-5F2F-40C4-9388-C20A889D04CB}">
      <dgm:prSet/>
      <dgm:spPr/>
      <dgm:t>
        <a:bodyPr/>
        <a:lstStyle/>
        <a:p>
          <a:endParaRPr lang="en-US"/>
        </a:p>
      </dgm:t>
    </dgm:pt>
    <dgm:pt modelId="{F15F37E0-6D05-4659-9573-45D9ACD06B4E}">
      <dgm:prSet/>
      <dgm:spPr/>
      <dgm:t>
        <a:bodyPr/>
        <a:lstStyle/>
        <a:p>
          <a:r>
            <a:rPr lang="en-US" dirty="0"/>
            <a:t>Convert to grayscale, detect faces.</a:t>
          </a:r>
        </a:p>
      </dgm:t>
    </dgm:pt>
    <dgm:pt modelId="{9262169F-EE9D-4B20-AC64-A8693B13490B}" type="parTrans" cxnId="{005B1AB6-4C37-4949-B3F7-7E3D850EB2DD}">
      <dgm:prSet/>
      <dgm:spPr/>
      <dgm:t>
        <a:bodyPr/>
        <a:lstStyle/>
        <a:p>
          <a:endParaRPr lang="en-US"/>
        </a:p>
      </dgm:t>
    </dgm:pt>
    <dgm:pt modelId="{170BD50F-3CE8-4302-A640-6A5E0AF70926}" type="sibTrans" cxnId="{005B1AB6-4C37-4949-B3F7-7E3D850EB2DD}">
      <dgm:prSet/>
      <dgm:spPr/>
      <dgm:t>
        <a:bodyPr/>
        <a:lstStyle/>
        <a:p>
          <a:endParaRPr lang="en-US"/>
        </a:p>
      </dgm:t>
    </dgm:pt>
    <dgm:pt modelId="{5542F12D-480F-4522-B2E8-BC49FEFAEB5A}">
      <dgm:prSet/>
      <dgm:spPr/>
      <dgm:t>
        <a:bodyPr/>
        <a:lstStyle/>
        <a:p>
          <a:r>
            <a:rPr lang="en-US"/>
            <a:t>Access webcam.</a:t>
          </a:r>
        </a:p>
      </dgm:t>
    </dgm:pt>
    <dgm:pt modelId="{9FF1E1E7-8BA0-4566-8144-F488CB6CC043}" type="parTrans" cxnId="{A1693316-B469-4131-AE6B-0CD445590536}">
      <dgm:prSet/>
      <dgm:spPr/>
      <dgm:t>
        <a:bodyPr/>
        <a:lstStyle/>
        <a:p>
          <a:endParaRPr lang="en-US"/>
        </a:p>
      </dgm:t>
    </dgm:pt>
    <dgm:pt modelId="{B6261AC0-E778-4849-8A82-4AAC689857FB}" type="sibTrans" cxnId="{A1693316-B469-4131-AE6B-0CD445590536}">
      <dgm:prSet/>
      <dgm:spPr/>
      <dgm:t>
        <a:bodyPr/>
        <a:lstStyle/>
        <a:p>
          <a:endParaRPr lang="en-US"/>
        </a:p>
      </dgm:t>
    </dgm:pt>
    <dgm:pt modelId="{E7AB00B4-035E-4446-BC88-E952EFDCE0ED}" type="pres">
      <dgm:prSet presAssocID="{E7D0B9AB-9E96-42F3-9A5D-49884A3762EE}" presName="diagram" presStyleCnt="0">
        <dgm:presLayoutVars>
          <dgm:dir/>
          <dgm:resizeHandles val="exact"/>
        </dgm:presLayoutVars>
      </dgm:prSet>
      <dgm:spPr/>
    </dgm:pt>
    <dgm:pt modelId="{16F93679-1C79-40BB-AB17-905D5F842E56}" type="pres">
      <dgm:prSet presAssocID="{B44729CE-3E71-4C24-BAD2-2BDACFA0F6A9}" presName="node" presStyleLbl="node1" presStyleIdx="0" presStyleCnt="8">
        <dgm:presLayoutVars>
          <dgm:bulletEnabled val="1"/>
        </dgm:presLayoutVars>
      </dgm:prSet>
      <dgm:spPr/>
    </dgm:pt>
    <dgm:pt modelId="{3185E831-534E-41C9-BDDE-685B99F3D892}" type="pres">
      <dgm:prSet presAssocID="{24D74AF2-2F80-4201-80C0-97CE3BD92A2B}" presName="sibTrans" presStyleLbl="sibTrans2D1" presStyleIdx="0" presStyleCnt="7"/>
      <dgm:spPr/>
    </dgm:pt>
    <dgm:pt modelId="{C701CED2-D810-4400-AF00-59D14E4CA1E3}" type="pres">
      <dgm:prSet presAssocID="{24D74AF2-2F80-4201-80C0-97CE3BD92A2B}" presName="connectorText" presStyleLbl="sibTrans2D1" presStyleIdx="0" presStyleCnt="7"/>
      <dgm:spPr/>
    </dgm:pt>
    <dgm:pt modelId="{5A096B4B-BA9A-4A08-A86B-E59AD7193770}" type="pres">
      <dgm:prSet presAssocID="{EA5A4F3E-C4F9-44A3-ABCD-637B557CF6E7}" presName="node" presStyleLbl="node1" presStyleIdx="1" presStyleCnt="8">
        <dgm:presLayoutVars>
          <dgm:bulletEnabled val="1"/>
        </dgm:presLayoutVars>
      </dgm:prSet>
      <dgm:spPr/>
    </dgm:pt>
    <dgm:pt modelId="{397999D0-14DA-4D75-95D4-3C6D3B584F79}" type="pres">
      <dgm:prSet presAssocID="{CDC62E10-1D05-44BE-8335-4586F88FD5A8}" presName="sibTrans" presStyleLbl="sibTrans2D1" presStyleIdx="1" presStyleCnt="7"/>
      <dgm:spPr/>
    </dgm:pt>
    <dgm:pt modelId="{4D4A79FC-6C63-4F24-9C1A-E6CB2BB98764}" type="pres">
      <dgm:prSet presAssocID="{CDC62E10-1D05-44BE-8335-4586F88FD5A8}" presName="connectorText" presStyleLbl="sibTrans2D1" presStyleIdx="1" presStyleCnt="7"/>
      <dgm:spPr/>
    </dgm:pt>
    <dgm:pt modelId="{B69A694C-398F-453F-9134-0A63ADB97E18}" type="pres">
      <dgm:prSet presAssocID="{7364642F-57ED-4433-A8D9-FC9345F659A7}" presName="node" presStyleLbl="node1" presStyleIdx="2" presStyleCnt="8">
        <dgm:presLayoutVars>
          <dgm:bulletEnabled val="1"/>
        </dgm:presLayoutVars>
      </dgm:prSet>
      <dgm:spPr/>
    </dgm:pt>
    <dgm:pt modelId="{49BBC5E4-BDB1-4159-8CC1-B388D7DCE7EE}" type="pres">
      <dgm:prSet presAssocID="{1D809BFC-0206-4970-AE24-E09BCDA76ACF}" presName="sibTrans" presStyleLbl="sibTrans2D1" presStyleIdx="2" presStyleCnt="7"/>
      <dgm:spPr/>
    </dgm:pt>
    <dgm:pt modelId="{1CB3FE95-6482-4145-A581-D02BF2D28EB3}" type="pres">
      <dgm:prSet presAssocID="{1D809BFC-0206-4970-AE24-E09BCDA76ACF}" presName="connectorText" presStyleLbl="sibTrans2D1" presStyleIdx="2" presStyleCnt="7"/>
      <dgm:spPr/>
    </dgm:pt>
    <dgm:pt modelId="{B9877EB9-B18A-4D42-A0E5-E3B3DE33E26A}" type="pres">
      <dgm:prSet presAssocID="{0D2C1E0B-DC3E-4D27-9469-8DB5C5E9E2D9}" presName="node" presStyleLbl="node1" presStyleIdx="3" presStyleCnt="8">
        <dgm:presLayoutVars>
          <dgm:bulletEnabled val="1"/>
        </dgm:presLayoutVars>
      </dgm:prSet>
      <dgm:spPr/>
    </dgm:pt>
    <dgm:pt modelId="{A60CBA2C-5019-4E92-B906-8772CABCE160}" type="pres">
      <dgm:prSet presAssocID="{0905DFB1-F901-42F0-9943-27A83DE7AA6F}" presName="sibTrans" presStyleLbl="sibTrans2D1" presStyleIdx="3" presStyleCnt="7"/>
      <dgm:spPr/>
    </dgm:pt>
    <dgm:pt modelId="{E477D336-BCFF-49F7-A01B-2C2922F72875}" type="pres">
      <dgm:prSet presAssocID="{0905DFB1-F901-42F0-9943-27A83DE7AA6F}" presName="connectorText" presStyleLbl="sibTrans2D1" presStyleIdx="3" presStyleCnt="7"/>
      <dgm:spPr/>
    </dgm:pt>
    <dgm:pt modelId="{AFCA60B6-9AC2-4ABF-8205-F28960317631}" type="pres">
      <dgm:prSet presAssocID="{212FF66D-F45B-4EEC-B520-F117FB17BDCF}" presName="node" presStyleLbl="node1" presStyleIdx="4" presStyleCnt="8">
        <dgm:presLayoutVars>
          <dgm:bulletEnabled val="1"/>
        </dgm:presLayoutVars>
      </dgm:prSet>
      <dgm:spPr/>
    </dgm:pt>
    <dgm:pt modelId="{4573271E-F322-458F-9776-F8B6F11DB410}" type="pres">
      <dgm:prSet presAssocID="{D553C692-4710-4A19-BD1E-BA7D55397CF9}" presName="sibTrans" presStyleLbl="sibTrans2D1" presStyleIdx="4" presStyleCnt="7"/>
      <dgm:spPr/>
    </dgm:pt>
    <dgm:pt modelId="{20A7CFEE-6595-4C1E-B3C5-497CFD270C43}" type="pres">
      <dgm:prSet presAssocID="{D553C692-4710-4A19-BD1E-BA7D55397CF9}" presName="connectorText" presStyleLbl="sibTrans2D1" presStyleIdx="4" presStyleCnt="7"/>
      <dgm:spPr/>
    </dgm:pt>
    <dgm:pt modelId="{36705721-AA37-4F0F-9998-C0D97F3EEC7D}" type="pres">
      <dgm:prSet presAssocID="{C7DB69B4-68AB-4C42-A41B-3CF7E01BDE19}" presName="node" presStyleLbl="node1" presStyleIdx="5" presStyleCnt="8">
        <dgm:presLayoutVars>
          <dgm:bulletEnabled val="1"/>
        </dgm:presLayoutVars>
      </dgm:prSet>
      <dgm:spPr/>
    </dgm:pt>
    <dgm:pt modelId="{CC09FA58-9E42-4545-B8B5-A2C1CD57C8FC}" type="pres">
      <dgm:prSet presAssocID="{B8CBAA42-7A81-42EE-8FE9-EF3595BA9A2F}" presName="sibTrans" presStyleLbl="sibTrans2D1" presStyleIdx="5" presStyleCnt="7"/>
      <dgm:spPr/>
    </dgm:pt>
    <dgm:pt modelId="{5D83B7DD-A60A-41EE-B678-28997B20D598}" type="pres">
      <dgm:prSet presAssocID="{B8CBAA42-7A81-42EE-8FE9-EF3595BA9A2F}" presName="connectorText" presStyleLbl="sibTrans2D1" presStyleIdx="5" presStyleCnt="7"/>
      <dgm:spPr/>
    </dgm:pt>
    <dgm:pt modelId="{D6CDCB24-AB96-448B-9E1E-3D04410BF551}" type="pres">
      <dgm:prSet presAssocID="{D7A4D769-45A5-4A3F-8CDD-CF55E7E77198}" presName="node" presStyleLbl="node1" presStyleIdx="6" presStyleCnt="8">
        <dgm:presLayoutVars>
          <dgm:bulletEnabled val="1"/>
        </dgm:presLayoutVars>
      </dgm:prSet>
      <dgm:spPr/>
    </dgm:pt>
    <dgm:pt modelId="{3C74E667-19FD-4063-90D0-671755EEDFDE}" type="pres">
      <dgm:prSet presAssocID="{3A4E31E9-8A2E-476A-A0EE-A5C52EA75E44}" presName="sibTrans" presStyleLbl="sibTrans2D1" presStyleIdx="6" presStyleCnt="7"/>
      <dgm:spPr/>
    </dgm:pt>
    <dgm:pt modelId="{61378177-1D3A-4CB0-A227-D1B83045DBE4}" type="pres">
      <dgm:prSet presAssocID="{3A4E31E9-8A2E-476A-A0EE-A5C52EA75E44}" presName="connectorText" presStyleLbl="sibTrans2D1" presStyleIdx="6" presStyleCnt="7"/>
      <dgm:spPr/>
    </dgm:pt>
    <dgm:pt modelId="{93FCB3FA-95BB-4BB6-90D9-CF55417286AE}" type="pres">
      <dgm:prSet presAssocID="{6CDD78CF-DAB9-43C8-9BE7-60B9782E7C22}" presName="node" presStyleLbl="node1" presStyleIdx="7" presStyleCnt="8">
        <dgm:presLayoutVars>
          <dgm:bulletEnabled val="1"/>
        </dgm:presLayoutVars>
      </dgm:prSet>
      <dgm:spPr/>
    </dgm:pt>
  </dgm:ptLst>
  <dgm:cxnLst>
    <dgm:cxn modelId="{15507600-9E74-46EB-9C97-8C014CEC5ED1}" type="presOf" srcId="{0D2C1E0B-DC3E-4D27-9469-8DB5C5E9E2D9}" destId="{B9877EB9-B18A-4D42-A0E5-E3B3DE33E26A}" srcOrd="0" destOrd="0" presId="urn:microsoft.com/office/officeart/2005/8/layout/process5"/>
    <dgm:cxn modelId="{2F40A805-D9E2-401C-A3B0-AD792F081AB0}" type="presOf" srcId="{CDC62E10-1D05-44BE-8335-4586F88FD5A8}" destId="{397999D0-14DA-4D75-95D4-3C6D3B584F79}" srcOrd="0" destOrd="0" presId="urn:microsoft.com/office/officeart/2005/8/layout/process5"/>
    <dgm:cxn modelId="{9AA4DC0D-6D00-4124-AE2A-969B45AD3C18}" type="presOf" srcId="{D553C692-4710-4A19-BD1E-BA7D55397CF9}" destId="{4573271E-F322-458F-9776-F8B6F11DB410}" srcOrd="0" destOrd="0" presId="urn:microsoft.com/office/officeart/2005/8/layout/process5"/>
    <dgm:cxn modelId="{0DA86610-5A14-4BD2-A039-5308217DD9AE}" type="presOf" srcId="{F2ABA6E1-9A9E-4B90-B5B4-9BDCBC633C39}" destId="{D6CDCB24-AB96-448B-9E1E-3D04410BF551}" srcOrd="0" destOrd="1" presId="urn:microsoft.com/office/officeart/2005/8/layout/process5"/>
    <dgm:cxn modelId="{A1693316-B469-4131-AE6B-0CD445590536}" srcId="{B44729CE-3E71-4C24-BAD2-2BDACFA0F6A9}" destId="{5542F12D-480F-4522-B2E8-BC49FEFAEB5A}" srcOrd="0" destOrd="0" parTransId="{9FF1E1E7-8BA0-4566-8144-F488CB6CC043}" sibTransId="{B6261AC0-E778-4849-8A82-4AAC689857FB}"/>
    <dgm:cxn modelId="{CF8D8332-5BB2-4150-A8E1-D555E3B5AA04}" srcId="{E7D0B9AB-9E96-42F3-9A5D-49884A3762EE}" destId="{6CDD78CF-DAB9-43C8-9BE7-60B9782E7C22}" srcOrd="7" destOrd="0" parTransId="{CA356FDF-2FC8-4D70-BCD8-F85DB69D7BAB}" sibTransId="{148947B1-51B5-4795-9056-558EB85A4651}"/>
    <dgm:cxn modelId="{83154E37-ECB3-4155-AA85-30EB935746DA}" type="presOf" srcId="{5542F12D-480F-4522-B2E8-BC49FEFAEB5A}" destId="{16F93679-1C79-40BB-AB17-905D5F842E56}" srcOrd="0" destOrd="1" presId="urn:microsoft.com/office/officeart/2005/8/layout/process5"/>
    <dgm:cxn modelId="{E686D339-20B7-48EE-8EF8-F39E70DA23C8}" type="presOf" srcId="{B8CBAA42-7A81-42EE-8FE9-EF3595BA9A2F}" destId="{5D83B7DD-A60A-41EE-B678-28997B20D598}" srcOrd="1" destOrd="0" presId="urn:microsoft.com/office/officeart/2005/8/layout/process5"/>
    <dgm:cxn modelId="{CB3BA63B-2E01-4173-8031-A2B30AC6F467}" type="presOf" srcId="{3A4E31E9-8A2E-476A-A0EE-A5C52EA75E44}" destId="{61378177-1D3A-4CB0-A227-D1B83045DBE4}" srcOrd="1" destOrd="0" presId="urn:microsoft.com/office/officeart/2005/8/layout/process5"/>
    <dgm:cxn modelId="{5CD8BA63-2368-49A6-89DB-7D6BDD45AD56}" srcId="{E7D0B9AB-9E96-42F3-9A5D-49884A3762EE}" destId="{0D2C1E0B-DC3E-4D27-9469-8DB5C5E9E2D9}" srcOrd="3" destOrd="0" parTransId="{50FE8485-4534-4ADC-B9AF-D733229F3959}" sibTransId="{0905DFB1-F901-42F0-9943-27A83DE7AA6F}"/>
    <dgm:cxn modelId="{C8798E44-0D78-43CD-ADD1-B923D74EBD2E}" type="presOf" srcId="{24D74AF2-2F80-4201-80C0-97CE3BD92A2B}" destId="{3185E831-534E-41C9-BDDE-685B99F3D892}" srcOrd="0" destOrd="0" presId="urn:microsoft.com/office/officeart/2005/8/layout/process5"/>
    <dgm:cxn modelId="{3F6E3068-9DAF-4944-8F53-4EC4E93DD4CA}" srcId="{E7D0B9AB-9E96-42F3-9A5D-49884A3762EE}" destId="{212FF66D-F45B-4EEC-B520-F117FB17BDCF}" srcOrd="4" destOrd="0" parTransId="{89E6B8A4-67E1-4407-8A57-DABCE18B0A28}" sibTransId="{D553C692-4710-4A19-BD1E-BA7D55397CF9}"/>
    <dgm:cxn modelId="{6167A068-79C7-4F09-84B9-079DD5AC88CD}" type="presOf" srcId="{B44729CE-3E71-4C24-BAD2-2BDACFA0F6A9}" destId="{16F93679-1C79-40BB-AB17-905D5F842E56}" srcOrd="0" destOrd="0" presId="urn:microsoft.com/office/officeart/2005/8/layout/process5"/>
    <dgm:cxn modelId="{62E98849-1732-448C-A6F3-7F564D9FD6F2}" type="presOf" srcId="{48826B0D-AAEE-4E14-8F19-F541FA350133}" destId="{B69A694C-398F-453F-9134-0A63ADB97E18}" srcOrd="0" destOrd="1" presId="urn:microsoft.com/office/officeart/2005/8/layout/process5"/>
    <dgm:cxn modelId="{5901C06D-03E9-402F-96B4-6DE0B3633EAD}" srcId="{C7DB69B4-68AB-4C42-A41B-3CF7E01BDE19}" destId="{47FF2A47-6284-47D4-8BEF-73FFC0DD353C}" srcOrd="0" destOrd="0" parTransId="{A3198B6E-D4BB-4667-8729-5E97D41585B7}" sibTransId="{9C3F3163-B239-4C9C-83A2-3F92292E43F0}"/>
    <dgm:cxn modelId="{94A74671-330E-4467-BA8D-D2A705FE89FA}" type="presOf" srcId="{3A4E31E9-8A2E-476A-A0EE-A5C52EA75E44}" destId="{3C74E667-19FD-4063-90D0-671755EEDFDE}" srcOrd="0" destOrd="0" presId="urn:microsoft.com/office/officeart/2005/8/layout/process5"/>
    <dgm:cxn modelId="{47F72E73-0BB9-4AE1-A31A-72310C02B911}" type="presOf" srcId="{C7DB69B4-68AB-4C42-A41B-3CF7E01BDE19}" destId="{36705721-AA37-4F0F-9998-C0D97F3EEC7D}" srcOrd="0" destOrd="0" presId="urn:microsoft.com/office/officeart/2005/8/layout/process5"/>
    <dgm:cxn modelId="{A4294678-A8FD-4E11-B064-2A0372FC9D01}" type="presOf" srcId="{1D809BFC-0206-4970-AE24-E09BCDA76ACF}" destId="{49BBC5E4-BDB1-4159-8CC1-B388D7DCE7EE}" srcOrd="0" destOrd="0" presId="urn:microsoft.com/office/officeart/2005/8/layout/process5"/>
    <dgm:cxn modelId="{45B83459-1F58-4849-9F5A-2F4185B55FAB}" type="presOf" srcId="{0905DFB1-F901-42F0-9943-27A83DE7AA6F}" destId="{A60CBA2C-5019-4E92-B906-8772CABCE160}" srcOrd="0" destOrd="0" presId="urn:microsoft.com/office/officeart/2005/8/layout/process5"/>
    <dgm:cxn modelId="{FA696E59-4C0A-47DE-8680-20CF08663DE9}" type="presOf" srcId="{212FF66D-F45B-4EEC-B520-F117FB17BDCF}" destId="{AFCA60B6-9AC2-4ABF-8205-F28960317631}" srcOrd="0" destOrd="0" presId="urn:microsoft.com/office/officeart/2005/8/layout/process5"/>
    <dgm:cxn modelId="{D3226F79-66D1-4DBD-9772-DAED7441540B}" srcId="{E7D0B9AB-9E96-42F3-9A5D-49884A3762EE}" destId="{D7A4D769-45A5-4A3F-8CDD-CF55E7E77198}" srcOrd="6" destOrd="0" parTransId="{A223D2CC-CE41-4E9E-871E-D7749FA1017E}" sibTransId="{3A4E31E9-8A2E-476A-A0EE-A5C52EA75E44}"/>
    <dgm:cxn modelId="{D6D9BC7C-ECD2-4BF2-BD8C-DD4F7627CCCF}" type="presOf" srcId="{C31CFCFD-13A7-4EB9-B092-826F93B69F7D}" destId="{AFCA60B6-9AC2-4ABF-8205-F28960317631}" srcOrd="0" destOrd="1" presId="urn:microsoft.com/office/officeart/2005/8/layout/process5"/>
    <dgm:cxn modelId="{B1C55285-46DB-49BF-B946-A3D8BF786B16}" srcId="{D7A4D769-45A5-4A3F-8CDD-CF55E7E77198}" destId="{F2ABA6E1-9A9E-4B90-B5B4-9BDCBC633C39}" srcOrd="0" destOrd="0" parTransId="{ED18C8E2-E096-48A3-AD33-46346A7306E3}" sibTransId="{214C51CC-AB34-4E23-86AA-258E1AEBF42E}"/>
    <dgm:cxn modelId="{46C1C18D-A9AA-41EB-885C-12ABBBFF8DD5}" srcId="{0D2C1E0B-DC3E-4D27-9469-8DB5C5E9E2D9}" destId="{5894A760-7663-41A4-8185-64EF759638A4}" srcOrd="0" destOrd="0" parTransId="{41B51FE7-DD9C-454A-A762-4B1BD4FB28C2}" sibTransId="{12AD222A-CAC2-4888-B22E-005E7C0880E8}"/>
    <dgm:cxn modelId="{6EB59391-3BC9-4319-A5F5-AD14DA05659E}" type="presOf" srcId="{F15F37E0-6D05-4659-9573-45D9ACD06B4E}" destId="{5A096B4B-BA9A-4A08-A86B-E59AD7193770}" srcOrd="0" destOrd="1" presId="urn:microsoft.com/office/officeart/2005/8/layout/process5"/>
    <dgm:cxn modelId="{D9D87296-1EC2-4F07-BCA4-9491D97A452A}" type="presOf" srcId="{E7D0B9AB-9E96-42F3-9A5D-49884A3762EE}" destId="{E7AB00B4-035E-4446-BC88-E952EFDCE0ED}" srcOrd="0" destOrd="0" presId="urn:microsoft.com/office/officeart/2005/8/layout/process5"/>
    <dgm:cxn modelId="{E7FC3097-AD89-4F1F-BFBC-80634217139D}" type="presOf" srcId="{24D74AF2-2F80-4201-80C0-97CE3BD92A2B}" destId="{C701CED2-D810-4400-AF00-59D14E4CA1E3}" srcOrd="1" destOrd="0" presId="urn:microsoft.com/office/officeart/2005/8/layout/process5"/>
    <dgm:cxn modelId="{484EEF98-2CCE-4519-B397-4A84BAD76340}" type="presOf" srcId="{65909700-3D64-4F0C-A6BC-9AD697C7981B}" destId="{93FCB3FA-95BB-4BB6-90D9-CF55417286AE}" srcOrd="0" destOrd="1" presId="urn:microsoft.com/office/officeart/2005/8/layout/process5"/>
    <dgm:cxn modelId="{FE7F539C-3AB5-4285-87E1-ED72AD192156}" type="presOf" srcId="{0905DFB1-F901-42F0-9943-27A83DE7AA6F}" destId="{E477D336-BCFF-49F7-A01B-2C2922F72875}" srcOrd="1" destOrd="0" presId="urn:microsoft.com/office/officeart/2005/8/layout/process5"/>
    <dgm:cxn modelId="{6FCF3FA6-5F2F-40C4-9388-C20A889D04CB}" srcId="{6CDD78CF-DAB9-43C8-9BE7-60B9782E7C22}" destId="{65909700-3D64-4F0C-A6BC-9AD697C7981B}" srcOrd="0" destOrd="0" parTransId="{CBCAE9D6-CB9E-4E5F-B72A-9068E3FD80C3}" sibTransId="{D4EFDC0B-85FB-436C-BABD-56FD4751BE92}"/>
    <dgm:cxn modelId="{18E0BDAA-14F3-40A0-96F4-0CA6E7F179EB}" type="presOf" srcId="{7364642F-57ED-4433-A8D9-FC9345F659A7}" destId="{B69A694C-398F-453F-9134-0A63ADB97E18}" srcOrd="0" destOrd="0" presId="urn:microsoft.com/office/officeart/2005/8/layout/process5"/>
    <dgm:cxn modelId="{9D88F9AA-C060-4769-9649-F0D5674FD074}" srcId="{E7D0B9AB-9E96-42F3-9A5D-49884A3762EE}" destId="{EA5A4F3E-C4F9-44A3-ABCD-637B557CF6E7}" srcOrd="1" destOrd="0" parTransId="{C40FC9EF-19F3-4E5E-AE58-F1ED3A8BEEA3}" sibTransId="{CDC62E10-1D05-44BE-8335-4586F88FD5A8}"/>
    <dgm:cxn modelId="{29FD05AB-CF11-4B2D-8ED2-64B9C082B0B6}" srcId="{212FF66D-F45B-4EEC-B520-F117FB17BDCF}" destId="{C31CFCFD-13A7-4EB9-B092-826F93B69F7D}" srcOrd="0" destOrd="0" parTransId="{F3502F05-FB12-423C-B5AB-661AC233BFE6}" sibTransId="{B50FD47A-1560-49DB-91C9-B148BC9DDF43}"/>
    <dgm:cxn modelId="{94C0F8B0-3B38-4A7A-9DDC-5C66308F52C3}" srcId="{E7D0B9AB-9E96-42F3-9A5D-49884A3762EE}" destId="{C7DB69B4-68AB-4C42-A41B-3CF7E01BDE19}" srcOrd="5" destOrd="0" parTransId="{80CD9C38-BA71-4D7A-9D1B-4559498D6A40}" sibTransId="{B8CBAA42-7A81-42EE-8FE9-EF3595BA9A2F}"/>
    <dgm:cxn modelId="{005B1AB6-4C37-4949-B3F7-7E3D850EB2DD}" srcId="{EA5A4F3E-C4F9-44A3-ABCD-637B557CF6E7}" destId="{F15F37E0-6D05-4659-9573-45D9ACD06B4E}" srcOrd="0" destOrd="0" parTransId="{9262169F-EE9D-4B20-AC64-A8693B13490B}" sibTransId="{170BD50F-3CE8-4302-A640-6A5E0AF70926}"/>
    <dgm:cxn modelId="{3E0525C4-5B05-495E-942E-4D1BD83D9890}" srcId="{E7D0B9AB-9E96-42F3-9A5D-49884A3762EE}" destId="{7364642F-57ED-4433-A8D9-FC9345F659A7}" srcOrd="2" destOrd="0" parTransId="{FE4ECA73-A0C1-486D-8417-84CA818FC957}" sibTransId="{1D809BFC-0206-4970-AE24-E09BCDA76ACF}"/>
    <dgm:cxn modelId="{95ED75CC-8A39-42B5-A76F-01D6FC96055A}" type="presOf" srcId="{6CDD78CF-DAB9-43C8-9BE7-60B9782E7C22}" destId="{93FCB3FA-95BB-4BB6-90D9-CF55417286AE}" srcOrd="0" destOrd="0" presId="urn:microsoft.com/office/officeart/2005/8/layout/process5"/>
    <dgm:cxn modelId="{7236ADD2-70AA-44E1-8D51-DF2B324C56E0}" srcId="{7364642F-57ED-4433-A8D9-FC9345F659A7}" destId="{48826B0D-AAEE-4E14-8F19-F541FA350133}" srcOrd="0" destOrd="0" parTransId="{0704D6C8-ACA4-4018-AD50-C0BA3612AB41}" sibTransId="{2C8A3B10-CA51-4D8E-BBCE-F721CC3E61E4}"/>
    <dgm:cxn modelId="{13CADED3-1EE6-4B83-83D3-CD5BA7CD8027}" type="presOf" srcId="{D553C692-4710-4A19-BD1E-BA7D55397CF9}" destId="{20A7CFEE-6595-4C1E-B3C5-497CFD270C43}" srcOrd="1" destOrd="0" presId="urn:microsoft.com/office/officeart/2005/8/layout/process5"/>
    <dgm:cxn modelId="{7401E4D6-BECF-4D93-A742-A3FF2FA49098}" type="presOf" srcId="{D7A4D769-45A5-4A3F-8CDD-CF55E7E77198}" destId="{D6CDCB24-AB96-448B-9E1E-3D04410BF551}" srcOrd="0" destOrd="0" presId="urn:microsoft.com/office/officeart/2005/8/layout/process5"/>
    <dgm:cxn modelId="{4E86D3D7-FA9F-4D64-82DA-FA5EF8A6492D}" type="presOf" srcId="{B8CBAA42-7A81-42EE-8FE9-EF3595BA9A2F}" destId="{CC09FA58-9E42-4545-B8B5-A2C1CD57C8FC}" srcOrd="0" destOrd="0" presId="urn:microsoft.com/office/officeart/2005/8/layout/process5"/>
    <dgm:cxn modelId="{64F048DE-9EB9-44A2-803C-A195B7A6E7D2}" type="presOf" srcId="{EA5A4F3E-C4F9-44A3-ABCD-637B557CF6E7}" destId="{5A096B4B-BA9A-4A08-A86B-E59AD7193770}" srcOrd="0" destOrd="0" presId="urn:microsoft.com/office/officeart/2005/8/layout/process5"/>
    <dgm:cxn modelId="{FB5719E1-F0DD-48DF-8561-AE5D738281DF}" type="presOf" srcId="{47FF2A47-6284-47D4-8BEF-73FFC0DD353C}" destId="{36705721-AA37-4F0F-9998-C0D97F3EEC7D}" srcOrd="0" destOrd="1" presId="urn:microsoft.com/office/officeart/2005/8/layout/process5"/>
    <dgm:cxn modelId="{4AD00CEC-BFE8-4FED-A805-34B8CB86D3DB}" srcId="{E7D0B9AB-9E96-42F3-9A5D-49884A3762EE}" destId="{B44729CE-3E71-4C24-BAD2-2BDACFA0F6A9}" srcOrd="0" destOrd="0" parTransId="{B1667AA5-B1F0-4E87-A220-20CC340E5736}" sibTransId="{24D74AF2-2F80-4201-80C0-97CE3BD92A2B}"/>
    <dgm:cxn modelId="{D68609FB-AE92-429C-9610-4CFE847F0CEA}" type="presOf" srcId="{5894A760-7663-41A4-8185-64EF759638A4}" destId="{B9877EB9-B18A-4D42-A0E5-E3B3DE33E26A}" srcOrd="0" destOrd="1" presId="urn:microsoft.com/office/officeart/2005/8/layout/process5"/>
    <dgm:cxn modelId="{25C272FC-493D-4298-8E81-556DAE843C1E}" type="presOf" srcId="{CDC62E10-1D05-44BE-8335-4586F88FD5A8}" destId="{4D4A79FC-6C63-4F24-9C1A-E6CB2BB98764}" srcOrd="1" destOrd="0" presId="urn:microsoft.com/office/officeart/2005/8/layout/process5"/>
    <dgm:cxn modelId="{61C0F8FC-5EA3-46DC-9AC6-BC330F561CBC}" type="presOf" srcId="{1D809BFC-0206-4970-AE24-E09BCDA76ACF}" destId="{1CB3FE95-6482-4145-A581-D02BF2D28EB3}" srcOrd="1" destOrd="0" presId="urn:microsoft.com/office/officeart/2005/8/layout/process5"/>
    <dgm:cxn modelId="{C1A9C0F9-787B-4D5C-8846-2133CCDE6902}" type="presParOf" srcId="{E7AB00B4-035E-4446-BC88-E952EFDCE0ED}" destId="{16F93679-1C79-40BB-AB17-905D5F842E56}" srcOrd="0" destOrd="0" presId="urn:microsoft.com/office/officeart/2005/8/layout/process5"/>
    <dgm:cxn modelId="{71BE41D4-2A08-4AC6-B30C-CD0C51552993}" type="presParOf" srcId="{E7AB00B4-035E-4446-BC88-E952EFDCE0ED}" destId="{3185E831-534E-41C9-BDDE-685B99F3D892}" srcOrd="1" destOrd="0" presId="urn:microsoft.com/office/officeart/2005/8/layout/process5"/>
    <dgm:cxn modelId="{DA915FE2-974C-4207-9739-608C6CFE4A3C}" type="presParOf" srcId="{3185E831-534E-41C9-BDDE-685B99F3D892}" destId="{C701CED2-D810-4400-AF00-59D14E4CA1E3}" srcOrd="0" destOrd="0" presId="urn:microsoft.com/office/officeart/2005/8/layout/process5"/>
    <dgm:cxn modelId="{6B017F6E-20C1-4081-987A-EB03B9BE0EEB}" type="presParOf" srcId="{E7AB00B4-035E-4446-BC88-E952EFDCE0ED}" destId="{5A096B4B-BA9A-4A08-A86B-E59AD7193770}" srcOrd="2" destOrd="0" presId="urn:microsoft.com/office/officeart/2005/8/layout/process5"/>
    <dgm:cxn modelId="{A56D7ACB-CF74-4C6A-BBE0-F88C90D65B79}" type="presParOf" srcId="{E7AB00B4-035E-4446-BC88-E952EFDCE0ED}" destId="{397999D0-14DA-4D75-95D4-3C6D3B584F79}" srcOrd="3" destOrd="0" presId="urn:microsoft.com/office/officeart/2005/8/layout/process5"/>
    <dgm:cxn modelId="{089C6C60-3734-43EF-A067-1F2FBAB18F16}" type="presParOf" srcId="{397999D0-14DA-4D75-95D4-3C6D3B584F79}" destId="{4D4A79FC-6C63-4F24-9C1A-E6CB2BB98764}" srcOrd="0" destOrd="0" presId="urn:microsoft.com/office/officeart/2005/8/layout/process5"/>
    <dgm:cxn modelId="{784F64AE-B38B-4E2B-A647-05F8E93D2329}" type="presParOf" srcId="{E7AB00B4-035E-4446-BC88-E952EFDCE0ED}" destId="{B69A694C-398F-453F-9134-0A63ADB97E18}" srcOrd="4" destOrd="0" presId="urn:microsoft.com/office/officeart/2005/8/layout/process5"/>
    <dgm:cxn modelId="{19A699C5-8E7C-4F48-AFB2-C27CB1E4411E}" type="presParOf" srcId="{E7AB00B4-035E-4446-BC88-E952EFDCE0ED}" destId="{49BBC5E4-BDB1-4159-8CC1-B388D7DCE7EE}" srcOrd="5" destOrd="0" presId="urn:microsoft.com/office/officeart/2005/8/layout/process5"/>
    <dgm:cxn modelId="{7A637CF8-75A0-4502-8344-970F215A133F}" type="presParOf" srcId="{49BBC5E4-BDB1-4159-8CC1-B388D7DCE7EE}" destId="{1CB3FE95-6482-4145-A581-D02BF2D28EB3}" srcOrd="0" destOrd="0" presId="urn:microsoft.com/office/officeart/2005/8/layout/process5"/>
    <dgm:cxn modelId="{9C6B04E6-E70A-4EA0-9247-D69E79317B46}" type="presParOf" srcId="{E7AB00B4-035E-4446-BC88-E952EFDCE0ED}" destId="{B9877EB9-B18A-4D42-A0E5-E3B3DE33E26A}" srcOrd="6" destOrd="0" presId="urn:microsoft.com/office/officeart/2005/8/layout/process5"/>
    <dgm:cxn modelId="{AC16EB88-C10F-4A56-867E-80ADB6FFC6D5}" type="presParOf" srcId="{E7AB00B4-035E-4446-BC88-E952EFDCE0ED}" destId="{A60CBA2C-5019-4E92-B906-8772CABCE160}" srcOrd="7" destOrd="0" presId="urn:microsoft.com/office/officeart/2005/8/layout/process5"/>
    <dgm:cxn modelId="{0244C48E-8D57-403C-9584-6EA4F26E93F6}" type="presParOf" srcId="{A60CBA2C-5019-4E92-B906-8772CABCE160}" destId="{E477D336-BCFF-49F7-A01B-2C2922F72875}" srcOrd="0" destOrd="0" presId="urn:microsoft.com/office/officeart/2005/8/layout/process5"/>
    <dgm:cxn modelId="{66C6B186-18A5-4AF5-B11D-5579510E3634}" type="presParOf" srcId="{E7AB00B4-035E-4446-BC88-E952EFDCE0ED}" destId="{AFCA60B6-9AC2-4ABF-8205-F28960317631}" srcOrd="8" destOrd="0" presId="urn:microsoft.com/office/officeart/2005/8/layout/process5"/>
    <dgm:cxn modelId="{42EFE837-FDB8-4E31-96A8-C7D1F8020471}" type="presParOf" srcId="{E7AB00B4-035E-4446-BC88-E952EFDCE0ED}" destId="{4573271E-F322-458F-9776-F8B6F11DB410}" srcOrd="9" destOrd="0" presId="urn:microsoft.com/office/officeart/2005/8/layout/process5"/>
    <dgm:cxn modelId="{C9A9A3A8-000A-484A-AC6B-B577D8F00DF1}" type="presParOf" srcId="{4573271E-F322-458F-9776-F8B6F11DB410}" destId="{20A7CFEE-6595-4C1E-B3C5-497CFD270C43}" srcOrd="0" destOrd="0" presId="urn:microsoft.com/office/officeart/2005/8/layout/process5"/>
    <dgm:cxn modelId="{C4C873A5-9B8D-40C1-B058-0740739C246B}" type="presParOf" srcId="{E7AB00B4-035E-4446-BC88-E952EFDCE0ED}" destId="{36705721-AA37-4F0F-9998-C0D97F3EEC7D}" srcOrd="10" destOrd="0" presId="urn:microsoft.com/office/officeart/2005/8/layout/process5"/>
    <dgm:cxn modelId="{AB555A51-09C6-47CD-B251-8C019E6DCB89}" type="presParOf" srcId="{E7AB00B4-035E-4446-BC88-E952EFDCE0ED}" destId="{CC09FA58-9E42-4545-B8B5-A2C1CD57C8FC}" srcOrd="11" destOrd="0" presId="urn:microsoft.com/office/officeart/2005/8/layout/process5"/>
    <dgm:cxn modelId="{0615948C-FFDA-4329-8FC9-731525838DCC}" type="presParOf" srcId="{CC09FA58-9E42-4545-B8B5-A2C1CD57C8FC}" destId="{5D83B7DD-A60A-41EE-B678-28997B20D598}" srcOrd="0" destOrd="0" presId="urn:microsoft.com/office/officeart/2005/8/layout/process5"/>
    <dgm:cxn modelId="{352D649B-698C-4389-BBA7-5CBFF5957709}" type="presParOf" srcId="{E7AB00B4-035E-4446-BC88-E952EFDCE0ED}" destId="{D6CDCB24-AB96-448B-9E1E-3D04410BF551}" srcOrd="12" destOrd="0" presId="urn:microsoft.com/office/officeart/2005/8/layout/process5"/>
    <dgm:cxn modelId="{64D5EF7B-2A5F-4165-B6B4-9B102ECB4AC0}" type="presParOf" srcId="{E7AB00B4-035E-4446-BC88-E952EFDCE0ED}" destId="{3C74E667-19FD-4063-90D0-671755EEDFDE}" srcOrd="13" destOrd="0" presId="urn:microsoft.com/office/officeart/2005/8/layout/process5"/>
    <dgm:cxn modelId="{C09404C0-1252-4CCA-BB27-7A95453BC2E1}" type="presParOf" srcId="{3C74E667-19FD-4063-90D0-671755EEDFDE}" destId="{61378177-1D3A-4CB0-A227-D1B83045DBE4}" srcOrd="0" destOrd="0" presId="urn:microsoft.com/office/officeart/2005/8/layout/process5"/>
    <dgm:cxn modelId="{6D43C390-A031-49A1-B243-11891EE4C3E0}" type="presParOf" srcId="{E7AB00B4-035E-4446-BC88-E952EFDCE0ED}" destId="{93FCB3FA-95BB-4BB6-90D9-CF55417286AE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B5F12-ADC9-4822-A426-7C9E673B913D}">
      <dsp:nvSpPr>
        <dsp:cNvPr id="0" name=""/>
        <dsp:cNvSpPr/>
      </dsp:nvSpPr>
      <dsp:spPr>
        <a:xfrm>
          <a:off x="1024128" y="986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TensorFlow: </a:t>
          </a:r>
          <a:r>
            <a:rPr lang="en-US" sz="1900" kern="1200" dirty="0"/>
            <a:t>For building complex neural networks efficiently.</a:t>
          </a:r>
        </a:p>
      </dsp:txBody>
      <dsp:txXfrm>
        <a:off x="1024128" y="986"/>
        <a:ext cx="2093581" cy="1256148"/>
      </dsp:txXfrm>
    </dsp:sp>
    <dsp:sp modelId="{1DC008A0-6096-4765-9D05-A15A491452E3}">
      <dsp:nvSpPr>
        <dsp:cNvPr id="0" name=""/>
        <dsp:cNvSpPr/>
      </dsp:nvSpPr>
      <dsp:spPr>
        <a:xfrm>
          <a:off x="3327067" y="986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Keras</a:t>
          </a:r>
          <a:r>
            <a:rPr lang="en-US" sz="1900" b="1" kern="1200" dirty="0"/>
            <a:t>: </a:t>
          </a:r>
          <a:r>
            <a:rPr lang="en-US" sz="1900" kern="1200" dirty="0"/>
            <a:t>Quick and easy neural network prototyping.</a:t>
          </a:r>
        </a:p>
      </dsp:txBody>
      <dsp:txXfrm>
        <a:off x="3327067" y="986"/>
        <a:ext cx="2093581" cy="1256148"/>
      </dsp:txXfrm>
    </dsp:sp>
    <dsp:sp modelId="{DF31831B-61F5-4E1D-A4EF-74E3FD3D8AAC}">
      <dsp:nvSpPr>
        <dsp:cNvPr id="0" name=""/>
        <dsp:cNvSpPr/>
      </dsp:nvSpPr>
      <dsp:spPr>
        <a:xfrm>
          <a:off x="5630007" y="986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Pandas: </a:t>
          </a:r>
          <a:r>
            <a:rPr lang="en-US" sz="1900" kern="1200" dirty="0"/>
            <a:t>Data organization and manipulation.</a:t>
          </a:r>
        </a:p>
      </dsp:txBody>
      <dsp:txXfrm>
        <a:off x="5630007" y="986"/>
        <a:ext cx="2093581" cy="1256148"/>
      </dsp:txXfrm>
    </dsp:sp>
    <dsp:sp modelId="{4C447B7F-0D51-4EE3-ABD0-B80C6A128EA9}">
      <dsp:nvSpPr>
        <dsp:cNvPr id="0" name=""/>
        <dsp:cNvSpPr/>
      </dsp:nvSpPr>
      <dsp:spPr>
        <a:xfrm>
          <a:off x="7932947" y="986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NumPy: </a:t>
          </a:r>
          <a:r>
            <a:rPr lang="en-US" sz="1900" kern="1200" dirty="0"/>
            <a:t>Efficient handling of numerical data.</a:t>
          </a:r>
        </a:p>
      </dsp:txBody>
      <dsp:txXfrm>
        <a:off x="7932947" y="986"/>
        <a:ext cx="2093581" cy="1256148"/>
      </dsp:txXfrm>
    </dsp:sp>
    <dsp:sp modelId="{B1BB95B8-E334-48C0-8E9A-2E5F5F819121}">
      <dsp:nvSpPr>
        <dsp:cNvPr id="0" name=""/>
        <dsp:cNvSpPr/>
      </dsp:nvSpPr>
      <dsp:spPr>
        <a:xfrm>
          <a:off x="1024128" y="1466493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Jupyter</a:t>
          </a:r>
          <a:r>
            <a:rPr lang="en-US" sz="1900" b="1" kern="1200" dirty="0"/>
            <a:t>: </a:t>
          </a:r>
          <a:r>
            <a:rPr lang="en-US" sz="1900" kern="1200" dirty="0"/>
            <a:t>Interactive coding and visualization.</a:t>
          </a:r>
        </a:p>
      </dsp:txBody>
      <dsp:txXfrm>
        <a:off x="1024128" y="1466493"/>
        <a:ext cx="2093581" cy="1256148"/>
      </dsp:txXfrm>
    </dsp:sp>
    <dsp:sp modelId="{3CD8C59A-B7CC-47DE-973A-B071188B6206}">
      <dsp:nvSpPr>
        <dsp:cNvPr id="0" name=""/>
        <dsp:cNvSpPr/>
      </dsp:nvSpPr>
      <dsp:spPr>
        <a:xfrm>
          <a:off x="3327067" y="1466493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Notebook: </a:t>
          </a:r>
          <a:r>
            <a:rPr lang="en-US" sz="1900" kern="1200" dirty="0"/>
            <a:t>Documenting and sharing code with explanations.</a:t>
          </a:r>
        </a:p>
      </dsp:txBody>
      <dsp:txXfrm>
        <a:off x="3327067" y="1466493"/>
        <a:ext cx="2093581" cy="1256148"/>
      </dsp:txXfrm>
    </dsp:sp>
    <dsp:sp modelId="{0A14BBF2-BE08-423B-8C7F-9972BAFDF4D4}">
      <dsp:nvSpPr>
        <dsp:cNvPr id="0" name=""/>
        <dsp:cNvSpPr/>
      </dsp:nvSpPr>
      <dsp:spPr>
        <a:xfrm>
          <a:off x="5630007" y="1466493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Tqdm</a:t>
          </a:r>
          <a:r>
            <a:rPr lang="en-US" sz="1900" b="1" kern="1200" dirty="0"/>
            <a:t>: </a:t>
          </a:r>
          <a:r>
            <a:rPr lang="en-US" sz="1900" kern="1200" dirty="0"/>
            <a:t>Tracking progress during tasks.</a:t>
          </a:r>
        </a:p>
      </dsp:txBody>
      <dsp:txXfrm>
        <a:off x="5630007" y="1466493"/>
        <a:ext cx="2093581" cy="1256148"/>
      </dsp:txXfrm>
    </dsp:sp>
    <dsp:sp modelId="{C6344988-70E8-4570-B26B-4558AB45DD65}">
      <dsp:nvSpPr>
        <dsp:cNvPr id="0" name=""/>
        <dsp:cNvSpPr/>
      </dsp:nvSpPr>
      <dsp:spPr>
        <a:xfrm>
          <a:off x="7932947" y="1466493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Opencv</a:t>
          </a:r>
          <a:r>
            <a:rPr lang="en-US" sz="1900" b="1" kern="1200" dirty="0"/>
            <a:t>-</a:t>
          </a:r>
          <a:r>
            <a:rPr lang="en-US" sz="1900" b="1" kern="1200" dirty="0" err="1"/>
            <a:t>contrib</a:t>
          </a:r>
          <a:r>
            <a:rPr lang="en-US" sz="1900" b="1" kern="1200" dirty="0"/>
            <a:t>-python: </a:t>
          </a:r>
          <a:r>
            <a:rPr lang="en-US" sz="1900" kern="1200" dirty="0"/>
            <a:t>Image preprocessing and feature extraction.</a:t>
          </a:r>
        </a:p>
      </dsp:txBody>
      <dsp:txXfrm>
        <a:off x="7932947" y="1466493"/>
        <a:ext cx="2093581" cy="1256148"/>
      </dsp:txXfrm>
    </dsp:sp>
    <dsp:sp modelId="{48800F41-DDF7-4E23-A993-97462E475A49}">
      <dsp:nvSpPr>
        <dsp:cNvPr id="0" name=""/>
        <dsp:cNvSpPr/>
      </dsp:nvSpPr>
      <dsp:spPr>
        <a:xfrm>
          <a:off x="3327067" y="2932000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Scikit-learn: </a:t>
          </a:r>
          <a:r>
            <a:rPr lang="en-US" sz="1900" kern="1200" dirty="0"/>
            <a:t>Implementing machine learning algorithms swiftly.</a:t>
          </a:r>
        </a:p>
      </dsp:txBody>
      <dsp:txXfrm>
        <a:off x="3327067" y="2932000"/>
        <a:ext cx="2093581" cy="1256148"/>
      </dsp:txXfrm>
    </dsp:sp>
    <dsp:sp modelId="{A4AF237E-78D4-4FCC-AC2B-4775BD3AFD2C}">
      <dsp:nvSpPr>
        <dsp:cNvPr id="0" name=""/>
        <dsp:cNvSpPr/>
      </dsp:nvSpPr>
      <dsp:spPr>
        <a:xfrm>
          <a:off x="5630007" y="2932000"/>
          <a:ext cx="2093581" cy="125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/>
            <a:t>Matlibplot</a:t>
          </a:r>
          <a:r>
            <a:rPr lang="en-US" sz="1900" b="1" kern="1200" dirty="0"/>
            <a:t>: </a:t>
          </a:r>
          <a:r>
            <a:rPr lang="en-US" sz="1900" kern="1200" dirty="0"/>
            <a:t>To plot images on graph.</a:t>
          </a:r>
        </a:p>
      </dsp:txBody>
      <dsp:txXfrm>
        <a:off x="5630007" y="2932000"/>
        <a:ext cx="2093581" cy="1256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AE8B5-7324-4545-A85F-59411EA54182}">
      <dsp:nvSpPr>
        <dsp:cNvPr id="0" name=""/>
        <dsp:cNvSpPr/>
      </dsp:nvSpPr>
      <dsp:spPr>
        <a:xfrm>
          <a:off x="3237" y="42509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Happy</a:t>
          </a:r>
        </a:p>
      </dsp:txBody>
      <dsp:txXfrm>
        <a:off x="3237" y="425098"/>
        <a:ext cx="2568414" cy="1541048"/>
      </dsp:txXfrm>
    </dsp:sp>
    <dsp:sp modelId="{4C07B29C-114F-40B8-A484-4E387D1FB465}">
      <dsp:nvSpPr>
        <dsp:cNvPr id="0" name=""/>
        <dsp:cNvSpPr/>
      </dsp:nvSpPr>
      <dsp:spPr>
        <a:xfrm>
          <a:off x="2828493" y="42509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Sad</a:t>
          </a:r>
        </a:p>
      </dsp:txBody>
      <dsp:txXfrm>
        <a:off x="2828493" y="425098"/>
        <a:ext cx="2568414" cy="1541048"/>
      </dsp:txXfrm>
    </dsp:sp>
    <dsp:sp modelId="{CCFD3761-C271-4CAA-8383-D84AB65CD8C1}">
      <dsp:nvSpPr>
        <dsp:cNvPr id="0" name=""/>
        <dsp:cNvSpPr/>
      </dsp:nvSpPr>
      <dsp:spPr>
        <a:xfrm>
          <a:off x="5653749" y="42509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Neutral</a:t>
          </a:r>
        </a:p>
      </dsp:txBody>
      <dsp:txXfrm>
        <a:off x="5653749" y="425098"/>
        <a:ext cx="2568414" cy="1541048"/>
      </dsp:txXfrm>
    </dsp:sp>
    <dsp:sp modelId="{5F4F51ED-56FE-48F4-B7A1-8EEE11992A39}">
      <dsp:nvSpPr>
        <dsp:cNvPr id="0" name=""/>
        <dsp:cNvSpPr/>
      </dsp:nvSpPr>
      <dsp:spPr>
        <a:xfrm>
          <a:off x="8479005" y="42509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Disgust</a:t>
          </a:r>
        </a:p>
      </dsp:txBody>
      <dsp:txXfrm>
        <a:off x="8479005" y="425098"/>
        <a:ext cx="2568414" cy="1541048"/>
      </dsp:txXfrm>
    </dsp:sp>
    <dsp:sp modelId="{1EF4F898-1471-4F9A-A8E9-BB7252E29FFC}">
      <dsp:nvSpPr>
        <dsp:cNvPr id="0" name=""/>
        <dsp:cNvSpPr/>
      </dsp:nvSpPr>
      <dsp:spPr>
        <a:xfrm>
          <a:off x="1415865" y="222298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Angry</a:t>
          </a:r>
        </a:p>
      </dsp:txBody>
      <dsp:txXfrm>
        <a:off x="1415865" y="2222988"/>
        <a:ext cx="2568414" cy="1541048"/>
      </dsp:txXfrm>
    </dsp:sp>
    <dsp:sp modelId="{7EC1D755-2F75-426A-8C93-6595DE120E26}">
      <dsp:nvSpPr>
        <dsp:cNvPr id="0" name=""/>
        <dsp:cNvSpPr/>
      </dsp:nvSpPr>
      <dsp:spPr>
        <a:xfrm>
          <a:off x="4241121" y="222298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Fear</a:t>
          </a:r>
        </a:p>
      </dsp:txBody>
      <dsp:txXfrm>
        <a:off x="4241121" y="2222988"/>
        <a:ext cx="2568414" cy="1541048"/>
      </dsp:txXfrm>
    </dsp:sp>
    <dsp:sp modelId="{4DE4C37D-4A9C-42C1-B972-5A1E02A86A37}">
      <dsp:nvSpPr>
        <dsp:cNvPr id="0" name=""/>
        <dsp:cNvSpPr/>
      </dsp:nvSpPr>
      <dsp:spPr>
        <a:xfrm>
          <a:off x="7066377" y="2222988"/>
          <a:ext cx="2568414" cy="15410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Surprise</a:t>
          </a:r>
        </a:p>
      </dsp:txBody>
      <dsp:txXfrm>
        <a:off x="7066377" y="2222988"/>
        <a:ext cx="2568414" cy="1541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62BE7-2E6F-43E4-A896-85354B1CD997}">
      <dsp:nvSpPr>
        <dsp:cNvPr id="0" name=""/>
        <dsp:cNvSpPr/>
      </dsp:nvSpPr>
      <dsp:spPr>
        <a:xfrm>
          <a:off x="8044" y="546394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 dirty="0"/>
            <a:t>Data Preparation: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Load Images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Create Data frames</a:t>
          </a:r>
        </a:p>
      </dsp:txBody>
      <dsp:txXfrm>
        <a:off x="50297" y="588647"/>
        <a:ext cx="2319842" cy="1358103"/>
      </dsp:txXfrm>
    </dsp:sp>
    <dsp:sp modelId="{ABFE7486-7568-4548-B504-9DD0534F991F}">
      <dsp:nvSpPr>
        <dsp:cNvPr id="0" name=""/>
        <dsp:cNvSpPr/>
      </dsp:nvSpPr>
      <dsp:spPr>
        <a:xfrm>
          <a:off x="2623975" y="969559"/>
          <a:ext cx="509721" cy="596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623975" y="1088815"/>
        <a:ext cx="356805" cy="357766"/>
      </dsp:txXfrm>
    </dsp:sp>
    <dsp:sp modelId="{482C6DBF-B6CC-4133-9610-003048AC37E8}">
      <dsp:nvSpPr>
        <dsp:cNvPr id="0" name=""/>
        <dsp:cNvSpPr/>
      </dsp:nvSpPr>
      <dsp:spPr>
        <a:xfrm>
          <a:off x="3374132" y="546394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/>
            <a:t>Feature Extraction:</a:t>
          </a:r>
          <a:endParaRPr lang="en-US" sz="2100" b="0" i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Grayscale Conversion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Normalization</a:t>
          </a:r>
        </a:p>
      </dsp:txBody>
      <dsp:txXfrm>
        <a:off x="3416385" y="588647"/>
        <a:ext cx="2319842" cy="1358103"/>
      </dsp:txXfrm>
    </dsp:sp>
    <dsp:sp modelId="{111A9B99-4BB2-465A-BC5D-7616FB1FDC3C}">
      <dsp:nvSpPr>
        <dsp:cNvPr id="0" name=""/>
        <dsp:cNvSpPr/>
      </dsp:nvSpPr>
      <dsp:spPr>
        <a:xfrm>
          <a:off x="5990064" y="969559"/>
          <a:ext cx="509721" cy="596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990064" y="1088815"/>
        <a:ext cx="356805" cy="357766"/>
      </dsp:txXfrm>
    </dsp:sp>
    <dsp:sp modelId="{D9ED43F9-5B9F-4F77-A1FE-45E1B2C6CF2F}">
      <dsp:nvSpPr>
        <dsp:cNvPr id="0" name=""/>
        <dsp:cNvSpPr/>
      </dsp:nvSpPr>
      <dsp:spPr>
        <a:xfrm>
          <a:off x="6740220" y="546394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/>
            <a:t>Model Construction:</a:t>
          </a:r>
          <a:endParaRPr lang="en-US" sz="2100" b="0" i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Define Architecture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Add Layers</a:t>
          </a:r>
        </a:p>
      </dsp:txBody>
      <dsp:txXfrm>
        <a:off x="6782473" y="588647"/>
        <a:ext cx="2319842" cy="1358103"/>
      </dsp:txXfrm>
    </dsp:sp>
    <dsp:sp modelId="{9DFB890E-E1D2-4D98-8440-87F47A484D89}">
      <dsp:nvSpPr>
        <dsp:cNvPr id="0" name=""/>
        <dsp:cNvSpPr/>
      </dsp:nvSpPr>
      <dsp:spPr>
        <a:xfrm rot="5400000">
          <a:off x="7687534" y="2157308"/>
          <a:ext cx="509721" cy="596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7763512" y="2200586"/>
        <a:ext cx="357766" cy="356805"/>
      </dsp:txXfrm>
    </dsp:sp>
    <dsp:sp modelId="{C13FED0B-9476-47A4-8749-EBF6C902FFB0}">
      <dsp:nvSpPr>
        <dsp:cNvPr id="0" name=""/>
        <dsp:cNvSpPr/>
      </dsp:nvSpPr>
      <dsp:spPr>
        <a:xfrm>
          <a:off x="6740220" y="2950743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/>
            <a:t>Model Training:</a:t>
          </a:r>
          <a:endParaRPr lang="en-US" sz="2100" b="0" i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Compile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Fit to Data</a:t>
          </a:r>
        </a:p>
      </dsp:txBody>
      <dsp:txXfrm>
        <a:off x="6782473" y="2992996"/>
        <a:ext cx="2319842" cy="1358103"/>
      </dsp:txXfrm>
    </dsp:sp>
    <dsp:sp modelId="{8A921A69-A0DA-48A7-8561-FF6206EBA62E}">
      <dsp:nvSpPr>
        <dsp:cNvPr id="0" name=""/>
        <dsp:cNvSpPr/>
      </dsp:nvSpPr>
      <dsp:spPr>
        <a:xfrm rot="10800000">
          <a:off x="6018916" y="3373908"/>
          <a:ext cx="509721" cy="596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6171832" y="3493164"/>
        <a:ext cx="356805" cy="357766"/>
      </dsp:txXfrm>
    </dsp:sp>
    <dsp:sp modelId="{A96C66B2-FBD8-44E2-AA68-F62E0FC36C45}">
      <dsp:nvSpPr>
        <dsp:cNvPr id="0" name=""/>
        <dsp:cNvSpPr/>
      </dsp:nvSpPr>
      <dsp:spPr>
        <a:xfrm>
          <a:off x="3374132" y="2950743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/>
            <a:t>Model Evaluation and Saving:</a:t>
          </a:r>
          <a:endParaRPr lang="en-US" sz="2100" b="0" i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Evaluate 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Save Model</a:t>
          </a:r>
        </a:p>
      </dsp:txBody>
      <dsp:txXfrm>
        <a:off x="3416385" y="2992996"/>
        <a:ext cx="2319842" cy="1358103"/>
      </dsp:txXfrm>
    </dsp:sp>
    <dsp:sp modelId="{2AA0BED9-27B7-41BE-9CB8-5913C12DF841}">
      <dsp:nvSpPr>
        <dsp:cNvPr id="0" name=""/>
        <dsp:cNvSpPr/>
      </dsp:nvSpPr>
      <dsp:spPr>
        <a:xfrm rot="10800000">
          <a:off x="2652827" y="3373908"/>
          <a:ext cx="509721" cy="596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805743" y="3493164"/>
        <a:ext cx="356805" cy="357766"/>
      </dsp:txXfrm>
    </dsp:sp>
    <dsp:sp modelId="{8A56B7F3-BB28-4507-A1D9-F27B9AA473DA}">
      <dsp:nvSpPr>
        <dsp:cNvPr id="0" name=""/>
        <dsp:cNvSpPr/>
      </dsp:nvSpPr>
      <dsp:spPr>
        <a:xfrm>
          <a:off x="8044" y="2950743"/>
          <a:ext cx="2404348" cy="14426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b="1" i="0" kern="1200"/>
            <a:t>Model Loading and Prediction:</a:t>
          </a:r>
          <a:endParaRPr lang="en-US" sz="2100" b="0" i="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Load Saved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Predict Emotions</a:t>
          </a:r>
        </a:p>
      </dsp:txBody>
      <dsp:txXfrm>
        <a:off x="50297" y="2992996"/>
        <a:ext cx="2319842" cy="1358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93679-1C79-40BB-AB17-905D5F842E56}">
      <dsp:nvSpPr>
        <dsp:cNvPr id="0" name=""/>
        <dsp:cNvSpPr/>
      </dsp:nvSpPr>
      <dsp:spPr>
        <a:xfrm>
          <a:off x="4442" y="824709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Capture Video: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Access webcam.</a:t>
          </a:r>
        </a:p>
      </dsp:txBody>
      <dsp:txXfrm>
        <a:off x="38572" y="858839"/>
        <a:ext cx="1873896" cy="1097033"/>
      </dsp:txXfrm>
    </dsp:sp>
    <dsp:sp modelId="{3185E831-534E-41C9-BDDE-685B99F3D892}">
      <dsp:nvSpPr>
        <dsp:cNvPr id="0" name=""/>
        <dsp:cNvSpPr/>
      </dsp:nvSpPr>
      <dsp:spPr>
        <a:xfrm>
          <a:off x="2117507" y="1166528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17507" y="1262859"/>
        <a:ext cx="288216" cy="288992"/>
      </dsp:txXfrm>
    </dsp:sp>
    <dsp:sp modelId="{5A096B4B-BA9A-4A08-A86B-E59AD7193770}">
      <dsp:nvSpPr>
        <dsp:cNvPr id="0" name=""/>
        <dsp:cNvSpPr/>
      </dsp:nvSpPr>
      <dsp:spPr>
        <a:xfrm>
          <a:off x="2723460" y="824709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Pre-process Image: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Convert to grayscale, detect faces.</a:t>
          </a:r>
        </a:p>
      </dsp:txBody>
      <dsp:txXfrm>
        <a:off x="2757590" y="858839"/>
        <a:ext cx="1873896" cy="1097033"/>
      </dsp:txXfrm>
    </dsp:sp>
    <dsp:sp modelId="{397999D0-14DA-4D75-95D4-3C6D3B584F79}">
      <dsp:nvSpPr>
        <dsp:cNvPr id="0" name=""/>
        <dsp:cNvSpPr/>
      </dsp:nvSpPr>
      <dsp:spPr>
        <a:xfrm>
          <a:off x="4836526" y="1166528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36526" y="1262859"/>
        <a:ext cx="288216" cy="288992"/>
      </dsp:txXfrm>
    </dsp:sp>
    <dsp:sp modelId="{B69A694C-398F-453F-9134-0A63ADB97E18}">
      <dsp:nvSpPr>
        <dsp:cNvPr id="0" name=""/>
        <dsp:cNvSpPr/>
      </dsp:nvSpPr>
      <dsp:spPr>
        <a:xfrm>
          <a:off x="5442479" y="824709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Detect Faces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Identify </a:t>
          </a:r>
          <a:r>
            <a:rPr lang="en-US" sz="1400" kern="1200" dirty="0"/>
            <a:t>facial regions.</a:t>
          </a:r>
        </a:p>
      </dsp:txBody>
      <dsp:txXfrm>
        <a:off x="5476609" y="858839"/>
        <a:ext cx="1873896" cy="1097033"/>
      </dsp:txXfrm>
    </dsp:sp>
    <dsp:sp modelId="{49BBC5E4-BDB1-4159-8CC1-B388D7DCE7EE}">
      <dsp:nvSpPr>
        <dsp:cNvPr id="0" name=""/>
        <dsp:cNvSpPr/>
      </dsp:nvSpPr>
      <dsp:spPr>
        <a:xfrm>
          <a:off x="7555545" y="1166528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55545" y="1262859"/>
        <a:ext cx="288216" cy="288992"/>
      </dsp:txXfrm>
    </dsp:sp>
    <dsp:sp modelId="{B9877EB9-B18A-4D42-A0E5-E3B3DE33E26A}">
      <dsp:nvSpPr>
        <dsp:cNvPr id="0" name=""/>
        <dsp:cNvSpPr/>
      </dsp:nvSpPr>
      <dsp:spPr>
        <a:xfrm>
          <a:off x="8161497" y="824709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 Features: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Resize detected face.</a:t>
          </a:r>
        </a:p>
      </dsp:txBody>
      <dsp:txXfrm>
        <a:off x="8195627" y="858839"/>
        <a:ext cx="1873896" cy="1097033"/>
      </dsp:txXfrm>
    </dsp:sp>
    <dsp:sp modelId="{A60CBA2C-5019-4E92-B906-8772CABCE160}">
      <dsp:nvSpPr>
        <dsp:cNvPr id="0" name=""/>
        <dsp:cNvSpPr/>
      </dsp:nvSpPr>
      <dsp:spPr>
        <a:xfrm rot="5400000">
          <a:off x="8926707" y="2125953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8988080" y="2160912"/>
        <a:ext cx="288992" cy="288216"/>
      </dsp:txXfrm>
    </dsp:sp>
    <dsp:sp modelId="{AFCA60B6-9AC2-4ABF-8205-F28960317631}">
      <dsp:nvSpPr>
        <dsp:cNvPr id="0" name=""/>
        <dsp:cNvSpPr/>
      </dsp:nvSpPr>
      <dsp:spPr>
        <a:xfrm>
          <a:off x="8161497" y="2766865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 Model: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Load emotion detection model.</a:t>
          </a:r>
        </a:p>
      </dsp:txBody>
      <dsp:txXfrm>
        <a:off x="8195627" y="2800995"/>
        <a:ext cx="1873896" cy="1097033"/>
      </dsp:txXfrm>
    </dsp:sp>
    <dsp:sp modelId="{4573271E-F322-458F-9776-F8B6F11DB410}">
      <dsp:nvSpPr>
        <dsp:cNvPr id="0" name=""/>
        <dsp:cNvSpPr/>
      </dsp:nvSpPr>
      <dsp:spPr>
        <a:xfrm rot="10800000">
          <a:off x="7578850" y="3108684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7702371" y="3205015"/>
        <a:ext cx="288216" cy="288992"/>
      </dsp:txXfrm>
    </dsp:sp>
    <dsp:sp modelId="{36705721-AA37-4F0F-9998-C0D97F3EEC7D}">
      <dsp:nvSpPr>
        <dsp:cNvPr id="0" name=""/>
        <dsp:cNvSpPr/>
      </dsp:nvSpPr>
      <dsp:spPr>
        <a:xfrm>
          <a:off x="5442479" y="2766865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Emotions: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Utilize </a:t>
          </a:r>
          <a:r>
            <a:rPr lang="en-US" sz="1400" kern="1200" dirty="0"/>
            <a:t>model.</a:t>
          </a:r>
        </a:p>
      </dsp:txBody>
      <dsp:txXfrm>
        <a:off x="5476609" y="2800995"/>
        <a:ext cx="1873896" cy="1097033"/>
      </dsp:txXfrm>
    </dsp:sp>
    <dsp:sp modelId="{CC09FA58-9E42-4545-B8B5-A2C1CD57C8FC}">
      <dsp:nvSpPr>
        <dsp:cNvPr id="0" name=""/>
        <dsp:cNvSpPr/>
      </dsp:nvSpPr>
      <dsp:spPr>
        <a:xfrm rot="10800000">
          <a:off x="4859832" y="3108684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983353" y="3205015"/>
        <a:ext cx="288216" cy="288992"/>
      </dsp:txXfrm>
    </dsp:sp>
    <dsp:sp modelId="{D6CDCB24-AB96-448B-9E1E-3D04410BF551}">
      <dsp:nvSpPr>
        <dsp:cNvPr id="0" name=""/>
        <dsp:cNvSpPr/>
      </dsp:nvSpPr>
      <dsp:spPr>
        <a:xfrm>
          <a:off x="2723460" y="2766865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Display Output: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Draw </a:t>
          </a:r>
          <a:r>
            <a:rPr lang="en-US" sz="1400" kern="1200" dirty="0"/>
            <a:t>rectangles, overlay emotions.</a:t>
          </a:r>
        </a:p>
      </dsp:txBody>
      <dsp:txXfrm>
        <a:off x="2757590" y="2800995"/>
        <a:ext cx="1873896" cy="1097033"/>
      </dsp:txXfrm>
    </dsp:sp>
    <dsp:sp modelId="{3C74E667-19FD-4063-90D0-671755EEDFDE}">
      <dsp:nvSpPr>
        <dsp:cNvPr id="0" name=""/>
        <dsp:cNvSpPr/>
      </dsp:nvSpPr>
      <dsp:spPr>
        <a:xfrm rot="10800000">
          <a:off x="2140813" y="3108684"/>
          <a:ext cx="411737" cy="48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264334" y="3205015"/>
        <a:ext cx="288216" cy="288992"/>
      </dsp:txXfrm>
    </dsp:sp>
    <dsp:sp modelId="{93FCB3FA-95BB-4BB6-90D9-CF55417286AE}">
      <dsp:nvSpPr>
        <dsp:cNvPr id="0" name=""/>
        <dsp:cNvSpPr/>
      </dsp:nvSpPr>
      <dsp:spPr>
        <a:xfrm>
          <a:off x="4442" y="2766865"/>
          <a:ext cx="1942156" cy="11652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Handle Errors: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Implement </a:t>
          </a:r>
          <a:r>
            <a:rPr lang="en-US" sz="1400" kern="1200" dirty="0"/>
            <a:t>error handling.</a:t>
          </a:r>
        </a:p>
      </dsp:txBody>
      <dsp:txXfrm>
        <a:off x="38572" y="2800995"/>
        <a:ext cx="1873896" cy="1097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8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7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91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5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6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45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58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84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4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3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1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65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wwad-Ahmed-225/CS-37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nathanoheix/face-expression-recognition-dataset" TargetMode="External"/><Relationship Id="rId2" Type="http://schemas.openxmlformats.org/officeDocument/2006/relationships/hyperlink" Target="https://www.youtube.com/watch?v=aoCIoumbWQ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sz="4800" dirty="0"/>
              <a:t>Face Emotion Recognition Using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AB138-2485-A40F-948E-24F709CE0FE6}"/>
              </a:ext>
            </a:extLst>
          </p:cNvPr>
          <p:cNvSpPr txBox="1"/>
          <p:nvPr/>
        </p:nvSpPr>
        <p:spPr>
          <a:xfrm>
            <a:off x="6309904" y="4168673"/>
            <a:ext cx="609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Presenter: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Jawwad Ahmed ~ 367061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9008-24E5-1B06-290D-A5672BE8BC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30CF0-F971-1FFB-CBA7-9EA1D19DAB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0EDB3-D41D-CAF1-4B5B-E113D22C5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8B8DA-8A7A-5B18-AAFF-334F9AB2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53" y="3081130"/>
            <a:ext cx="8927147" cy="3776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F2CED-253C-F5D7-F649-A531BCC1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926757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79F16C-A249-D2AF-69C7-94D107A7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14" y="308968"/>
            <a:ext cx="11050542" cy="20100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75853-61F9-FEDE-09AE-BB30D5B07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1594"/>
            <a:ext cx="8437693" cy="21497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E599D1-1739-9F3C-2E75-3E8461C05827}"/>
              </a:ext>
            </a:extLst>
          </p:cNvPr>
          <p:cNvSpPr/>
          <p:nvPr/>
        </p:nvSpPr>
        <p:spPr>
          <a:xfrm>
            <a:off x="0" y="5612931"/>
            <a:ext cx="9586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Virtual and Global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393497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A4A7-4DBC-951C-43F4-0C4A9CA2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6" y="2328345"/>
            <a:ext cx="11221158" cy="14553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C5AF51-B533-1072-FF93-056432394590}"/>
              </a:ext>
            </a:extLst>
          </p:cNvPr>
          <p:cNvSpPr txBox="1">
            <a:spLocks/>
          </p:cNvSpPr>
          <p:nvPr/>
        </p:nvSpPr>
        <p:spPr>
          <a:xfrm>
            <a:off x="401320" y="2997239"/>
            <a:ext cx="9778365" cy="14945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And More!!!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F2C30-557B-0A4C-AF11-8C28779F1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6" y="4491835"/>
            <a:ext cx="7314128" cy="22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Can it be faster?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C5AF51-B533-1072-FF93-056432394590}"/>
              </a:ext>
            </a:extLst>
          </p:cNvPr>
          <p:cNvSpPr txBox="1">
            <a:spLocks/>
          </p:cNvSpPr>
          <p:nvPr/>
        </p:nvSpPr>
        <p:spPr>
          <a:xfrm>
            <a:off x="421640" y="2975481"/>
            <a:ext cx="9778365" cy="14945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Not so fast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82D24-6D8A-DDC1-62E9-AF24BF4E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413505"/>
            <a:ext cx="7264400" cy="1373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52D4F-71E3-223F-479C-52D5D0A8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9" y="4533578"/>
            <a:ext cx="11131973" cy="18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3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Finally!!!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C5AF51-B533-1072-FF93-056432394590}"/>
              </a:ext>
            </a:extLst>
          </p:cNvPr>
          <p:cNvSpPr txBox="1">
            <a:spLocks/>
          </p:cNvSpPr>
          <p:nvPr/>
        </p:nvSpPr>
        <p:spPr>
          <a:xfrm>
            <a:off x="421640" y="2975480"/>
            <a:ext cx="11018520" cy="25921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389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71.89% vs 62.00% of the base project ~ Proportion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Loss: 0.7641 (Minimization of prediction error.)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BD546-5EBF-9669-158C-DDD26591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68" y="2308267"/>
            <a:ext cx="11626064" cy="77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anchor="b">
            <a:normAutofit/>
          </a:bodyPr>
          <a:lstStyle/>
          <a:p>
            <a:r>
              <a:rPr lang="en-US" dirty="0"/>
              <a:t>Results:</a:t>
            </a:r>
          </a:p>
        </p:txBody>
      </p:sp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915953BF-26F6-D00D-218C-B149BF0EA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" b="3"/>
          <a:stretch/>
        </p:blipFill>
        <p:spPr>
          <a:xfrm>
            <a:off x="20" y="-11113"/>
            <a:ext cx="5791180" cy="6880226"/>
          </a:xfrm>
          <a:prstGeom prst="rect">
            <a:avLst/>
          </a:prstGeom>
          <a:noFill/>
        </p:spPr>
      </p:pic>
      <p:pic>
        <p:nvPicPr>
          <p:cNvPr id="2050" name="Picture 2" descr="Happy Happy Happy Cat Meme Song: Here's ...">
            <a:extLst>
              <a:ext uri="{FF2B5EF4-FFF2-40B4-BE49-F238E27FC236}">
                <a16:creationId xmlns:a16="http://schemas.microsoft.com/office/drawing/2014/main" id="{0B8FF21F-CC7E-8417-C0C0-383A1D7C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4051300"/>
            <a:ext cx="4866640" cy="27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60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49F705-0734-EA7B-4216-13CC01C40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74" b="8662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AA25330-1926-D7A2-E9C5-125AB621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C0E03-A46E-32B6-B4F3-326AB687F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5" b="12580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83F48760-8885-4281-7405-AA52339A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F87545-84FB-571A-715D-852E32FD3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33" b="9602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1CCAFDA-8FDE-AAFC-697E-959AB262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A1F37-124B-DCDD-344E-573CBD60B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33" b="3803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1BF1F5C-BE21-C48E-6CC8-4CE68F37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7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49F705-0734-EA7B-4216-13CC01C40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74" b="8662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AA25330-1926-D7A2-E9C5-125AB621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>
            <a:normAutofit/>
          </a:bodyPr>
          <a:lstStyle/>
          <a:p>
            <a:r>
              <a:rPr lang="en-US" sz="3200" b="0" dirty="0">
                <a:solidFill>
                  <a:schemeClr val="bg1"/>
                </a:solidFill>
              </a:rPr>
              <a:t>The project utilizes machine learning to classify facial expressions into seven emotions from a dataset of around </a:t>
            </a:r>
            <a:r>
              <a:rPr lang="en-US" sz="3200" dirty="0">
                <a:solidFill>
                  <a:schemeClr val="bg1"/>
                </a:solidFill>
              </a:rPr>
              <a:t>36,000</a:t>
            </a:r>
            <a:r>
              <a:rPr lang="en-US" sz="3200" b="0" dirty="0">
                <a:solidFill>
                  <a:schemeClr val="bg1"/>
                </a:solidFill>
              </a:rPr>
              <a:t> images, aiming to create an accurate facial emotion recognition in </a:t>
            </a:r>
            <a:r>
              <a:rPr lang="en-US" sz="3200" dirty="0">
                <a:solidFill>
                  <a:schemeClr val="bg1"/>
                </a:solidFill>
              </a:rPr>
              <a:t>real time </a:t>
            </a:r>
            <a:r>
              <a:rPr lang="en-US" sz="3200" b="0" dirty="0">
                <a:solidFill>
                  <a:schemeClr val="bg1"/>
                </a:solidFill>
              </a:rPr>
              <a:t>system with applications in sentiment analysis and human-computer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974B1-D698-FCE2-3682-A95ED0563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8" b="14618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D751681-1C13-3335-B848-853E1A1E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55DE86-428D-43D9-D2A1-61D73EF9F9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05F25-A57E-3101-3098-340A136F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Expression??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BE2952-A240-5F9C-E5F2-78022D82423B}"/>
              </a:ext>
            </a:extLst>
          </p:cNvPr>
          <p:cNvSpPr/>
          <p:nvPr/>
        </p:nvSpPr>
        <p:spPr>
          <a:xfrm>
            <a:off x="147821" y="4658741"/>
            <a:ext cx="118658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made a million weird faces!!!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Well, the model was not that accurate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37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C43D-D648-2C1A-B8B5-BEA83D02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BF85-E987-0B15-F3A3-74C3560318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8420432" cy="43865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Limited diversity in training data.</a:t>
            </a:r>
          </a:p>
          <a:p>
            <a:r>
              <a:rPr lang="en-US" dirty="0">
                <a:solidFill>
                  <a:schemeClr val="bg1"/>
                </a:solidFill>
              </a:rPr>
              <a:t>Insufficient computational resources for complex models.</a:t>
            </a:r>
          </a:p>
          <a:p>
            <a:r>
              <a:rPr lang="en-US" dirty="0">
                <a:solidFill>
                  <a:schemeClr val="bg1"/>
                </a:solidFill>
              </a:rPr>
              <a:t>Unbalanced class distribution in the dataset.</a:t>
            </a:r>
          </a:p>
          <a:p>
            <a:r>
              <a:rPr lang="en-US" dirty="0">
                <a:solidFill>
                  <a:schemeClr val="bg1"/>
                </a:solidFill>
              </a:rPr>
              <a:t>Reshaping and Resizing.</a:t>
            </a:r>
          </a:p>
          <a:p>
            <a:r>
              <a:rPr lang="en-US" dirty="0">
                <a:solidFill>
                  <a:schemeClr val="bg1"/>
                </a:solidFill>
              </a:rPr>
              <a:t>Low quality grayscale images in data set.</a:t>
            </a:r>
          </a:p>
          <a:p>
            <a:r>
              <a:rPr lang="en-US" dirty="0">
                <a:solidFill>
                  <a:schemeClr val="bg1"/>
                </a:solidFill>
              </a:rPr>
              <a:t>Noisy or inconsistent labeling of the data.</a:t>
            </a:r>
          </a:p>
          <a:p>
            <a:r>
              <a:rPr lang="en-US" dirty="0">
                <a:solidFill>
                  <a:schemeClr val="bg1"/>
                </a:solidFill>
              </a:rPr>
              <a:t>Hardware limitations affecting training speed and efficiency.</a:t>
            </a:r>
          </a:p>
          <a:p>
            <a:r>
              <a:rPr lang="en-US" dirty="0">
                <a:solidFill>
                  <a:schemeClr val="bg1"/>
                </a:solidFill>
              </a:rPr>
              <a:t>Difficulty in capturing subtle variations or nuances in data.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2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https://github.com/Jawwad-Ahmed-225/CS-371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6556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C43D-D648-2C1A-B8B5-BEA83D02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Idea &amp;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BF85-E987-0B15-F3A3-74C3560318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7396702" cy="37085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a YouTube video: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https://www.youtube.com/watch?v=aoCIoumbWQY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US" dirty="0">
                <a:solidFill>
                  <a:schemeClr val="bg1"/>
                </a:solidFill>
              </a:rPr>
              <a:t>Datasets (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https://www.kaggle.com/datasets/jonathanoheix/face-expression-recognition-dataset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9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with curly hair and a grid on her face&#10;&#10;Description automatically generated">
            <a:extLst>
              <a:ext uri="{FF2B5EF4-FFF2-40B4-BE49-F238E27FC236}">
                <a16:creationId xmlns:a16="http://schemas.microsoft.com/office/drawing/2014/main" id="{8E9E8CDC-FEEA-26C2-059D-F2814BE078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 b="562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479" y="243839"/>
            <a:ext cx="5477479" cy="10240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Requirements: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11FCF5D-A661-188E-1DAB-183AD0DF65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3482882"/>
              </p:ext>
            </p:extLst>
          </p:nvPr>
        </p:nvGraphicFramePr>
        <p:xfrm>
          <a:off x="417443" y="2281238"/>
          <a:ext cx="11050657" cy="418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Emotions Included: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11FCF5D-A661-188E-1DAB-183AD0DF65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52183172"/>
              </p:ext>
            </p:extLst>
          </p:nvPr>
        </p:nvGraphicFramePr>
        <p:xfrm>
          <a:off x="610483" y="2281238"/>
          <a:ext cx="11050657" cy="418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642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Methodology for Model Training (</a:t>
            </a:r>
            <a:r>
              <a:rPr lang="en-US" dirty="0" err="1"/>
              <a:t>ipynb</a:t>
            </a:r>
            <a:r>
              <a:rPr lang="en-US" dirty="0"/>
              <a:t>):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A0B5005-286E-47ED-5436-CB4099F0BBA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55232858"/>
              </p:ext>
            </p:extLst>
          </p:nvPr>
        </p:nvGraphicFramePr>
        <p:xfrm>
          <a:off x="2445026" y="1918252"/>
          <a:ext cx="9152614" cy="493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11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Methodology for Realtime Implementation (</a:t>
            </a:r>
            <a:r>
              <a:rPr lang="en-US" dirty="0" err="1"/>
              <a:t>py</a:t>
            </a:r>
            <a:r>
              <a:rPr lang="en-US" dirty="0"/>
              <a:t>):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A0B5005-286E-47ED-5436-CB4099F0BBA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06020683"/>
              </p:ext>
            </p:extLst>
          </p:nvPr>
        </p:nvGraphicFramePr>
        <p:xfrm>
          <a:off x="1818861" y="1783080"/>
          <a:ext cx="10108096" cy="475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615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sz="8000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Life of a Programmer in Simple Jokes That Will Make You Laugh | by Josef  Cruz | JavaScript in Plain English">
            <a:extLst>
              <a:ext uri="{FF2B5EF4-FFF2-40B4-BE49-F238E27FC236}">
                <a16:creationId xmlns:a16="http://schemas.microsoft.com/office/drawing/2014/main" id="{3885CB41-F8DE-FE30-008E-15780B97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54515"/>
            <a:ext cx="6118225" cy="61489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{2EFC5F54-EEFE-4D15-B4BF-11C1CF27C655}tf78853419_win32</Template>
  <TotalTime>94</TotalTime>
  <Words>472</Words>
  <Application>Microsoft Office PowerPoint</Application>
  <PresentationFormat>Widescreen</PresentationFormat>
  <Paragraphs>112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Franklin Gothic Book</vt:lpstr>
      <vt:lpstr>Franklin Gothic Demi</vt:lpstr>
      <vt:lpstr>Times New Roman</vt:lpstr>
      <vt:lpstr>Wingdings</vt:lpstr>
      <vt:lpstr>Custom</vt:lpstr>
      <vt:lpstr>Face Emotion Recognition Using Machine Learning</vt:lpstr>
      <vt:lpstr>What does it do?</vt:lpstr>
      <vt:lpstr>Base Idea &amp; Inspiration</vt:lpstr>
      <vt:lpstr>Methodology</vt:lpstr>
      <vt:lpstr>Requirements:</vt:lpstr>
      <vt:lpstr>Emotions Included:</vt:lpstr>
      <vt:lpstr>Methodology for Model Training (ipynb):</vt:lpstr>
      <vt:lpstr>Methodology for Realtime Implementation (py):</vt:lpstr>
      <vt:lpstr>Errors</vt:lpstr>
      <vt:lpstr>PowerPoint Presentation</vt:lpstr>
      <vt:lpstr>Model Training</vt:lpstr>
      <vt:lpstr>Can it be faster?</vt:lpstr>
      <vt:lpstr>Finally!!!</vt:lpstr>
      <vt:lpstr>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Last Expression??</vt:lpstr>
      <vt:lpstr>Limitations</vt:lpstr>
      <vt:lpstr>Github Link: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Emotion Recognition Using Machine Learning</dc:title>
  <dc:creator>JAWWAD AHMED</dc:creator>
  <cp:lastModifiedBy>JAWWAD AHMED</cp:lastModifiedBy>
  <cp:revision>1</cp:revision>
  <dcterms:created xsi:type="dcterms:W3CDTF">2024-05-15T22:35:42Z</dcterms:created>
  <dcterms:modified xsi:type="dcterms:W3CDTF">2024-05-16T00:09:43Z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